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4"/>
  </p:handoutMasterIdLst>
  <p:sldIdLst>
    <p:sldId id="261" r:id="rId2"/>
    <p:sldId id="262" r:id="rId3"/>
  </p:sldIdLst>
  <p:sldSz cx="6858000" cy="9144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12">
          <p15:clr>
            <a:srgbClr val="A4A3A4"/>
          </p15:clr>
        </p15:guide>
        <p15:guide id="2" pos="8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1C9FF"/>
    <a:srgbClr val="5BD4FF"/>
    <a:srgbClr val="9DECFF"/>
    <a:srgbClr val="B25900"/>
    <a:srgbClr val="FF6535"/>
    <a:srgbClr val="FF9933"/>
    <a:srgbClr val="FF3101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howGuides="1">
      <p:cViewPr varScale="1">
        <p:scale>
          <a:sx n="81" d="100"/>
          <a:sy n="81" d="100"/>
        </p:scale>
        <p:origin x="3678" y="102"/>
      </p:cViewPr>
      <p:guideLst>
        <p:guide orient="horz" pos="4512"/>
        <p:guide pos="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>
            <a:extLst>
              <a:ext uri="{FF2B5EF4-FFF2-40B4-BE49-F238E27FC236}">
                <a16:creationId xmlns:a16="http://schemas.microsoft.com/office/drawing/2014/main" id="{978E5D19-FE13-5A71-6893-E55189B0A4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4035" name="Rectangle 1027">
            <a:extLst>
              <a:ext uri="{FF2B5EF4-FFF2-40B4-BE49-F238E27FC236}">
                <a16:creationId xmlns:a16="http://schemas.microsoft.com/office/drawing/2014/main" id="{51CF4212-011B-4CE2-2B26-50719DBFBC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4036" name="Rectangle 1028">
            <a:extLst>
              <a:ext uri="{FF2B5EF4-FFF2-40B4-BE49-F238E27FC236}">
                <a16:creationId xmlns:a16="http://schemas.microsoft.com/office/drawing/2014/main" id="{379C1D73-6B7D-4952-FA05-0B680C71F31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4037" name="Rectangle 1029">
            <a:extLst>
              <a:ext uri="{FF2B5EF4-FFF2-40B4-BE49-F238E27FC236}">
                <a16:creationId xmlns:a16="http://schemas.microsoft.com/office/drawing/2014/main" id="{C4E0DCF8-EA05-1210-346B-6D0AB2D5059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545CD1-A2D6-4D5C-BFFE-9D9CA22AA789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4C27E5-42AC-8A9B-EA32-685F1DC0AB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35654E-1889-6DDF-9877-33E42D56C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E76193-4CAD-D0F7-515B-436D92318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BCDF1-1359-4BE4-A1F2-93E857D2BB53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21209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822EF8-C759-E0D2-DBE2-03DBA57CC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36BB43-8A7B-6465-B84B-7E52D2378A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E6BCF9-6F09-9385-8FEF-C7145920BA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6FB7B-F6B1-4FE2-AAE4-31EE77F907D5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25710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FB4149-AE31-5378-5698-551833101C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24A44A-9872-E4F1-BC20-DB42442B22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A0F155-CF18-CDEA-2931-B07C49F40D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B1FBC-2B4F-4FE1-8B06-37BB4833773F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24514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5739D2-4ED4-440D-E059-10D72BA27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941020-5DE6-2FC5-7C7A-E6AF388FBC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571B11-0906-8824-7742-125235481D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9CAAD-9D8F-49CC-A15D-137C4E7EE3C6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00907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B2BA09-B1A8-9700-50C6-C64370C51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152A9F-01FE-AAC9-1F39-60AFB25D58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1B5F98-921E-3DF9-9558-FA3A0AD582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2EA31-E143-4EF3-8C21-E49FF2ED1493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14425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CC718-5FC6-5178-6750-E4FC4245A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7AF376-6CD7-B1F1-4838-A17F9A53CA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13C725-4AB6-63B9-DFA5-EE904D6C44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DBA1-466D-4FD2-93B1-EA22957D3701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4565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D627592-5684-B081-EA10-04C5605844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9F5F6A-F9A2-58B8-18F6-DACD938086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3B636C5-53E1-E697-B2A5-564A2EFB2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8388B-44CB-4608-AF6E-8CFB5D15840F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81572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4C96707-8855-CCBE-10F1-9348C2903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16B9A-2DE8-F825-F067-FC0CC9F0D1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805217-8BB4-DE5D-2FE9-D4FE373E9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B1939-9689-43FD-A891-F88F901E24A1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24996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CFE088-DAC1-546B-A817-70723D7C3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F3B00B-62FE-241C-71CB-A15CFCC00A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C5EB24C-DC35-CEFC-6BC8-4852F7869C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4AF8C-7536-4BAF-8D98-2040C47F1D0F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58825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4D8A50-E18E-D54B-6D1A-28944EEEF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DBB42D-4A2A-5066-209E-F487CECF0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E7DCB8-E498-3BA7-9ECF-931D4394D4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BD6EB-AFEF-47FB-86DB-4412EC5D864E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08881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A8F2A6-5BDF-F01D-185C-93ADBF7503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B5509F-265F-3151-FE83-1AD6F4EA9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49E69C-92F1-49D0-8A13-57EFB7A1C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D375A-2BAD-47ED-B8CC-0E73958912EE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88606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8A8567-F08E-2088-F036-392E21B7B3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modificar el estilo de título del patrón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74345F-29FD-4E54-ED0E-2CB69E5327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modificar el estilo de texto del patrón</a:t>
            </a:r>
          </a:p>
          <a:p>
            <a:pPr lvl="1"/>
            <a:r>
              <a:rPr lang="en-US" altLang="es-MX"/>
              <a:t>Segundo nivel</a:t>
            </a:r>
          </a:p>
          <a:p>
            <a:pPr lvl="2"/>
            <a:r>
              <a:rPr lang="en-US" altLang="es-MX"/>
              <a:t>Tercer nivel</a:t>
            </a:r>
          </a:p>
          <a:p>
            <a:pPr lvl="3"/>
            <a:r>
              <a:rPr lang="en-US" altLang="es-MX"/>
              <a:t>Cuarto nivel</a:t>
            </a:r>
          </a:p>
          <a:p>
            <a:pPr lvl="4"/>
            <a:r>
              <a:rPr lang="en-US" altLang="es-MX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45F2C9-6FF1-0E7E-157E-D227EF87BA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A1E87C6-F8E6-A14A-7593-A537EB5EA8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991C0D9-4400-7938-ADBB-F806A91229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5ED20C2-759B-499B-A9EB-A889A51B9DF4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106">
            <a:extLst>
              <a:ext uri="{FF2B5EF4-FFF2-40B4-BE49-F238E27FC236}">
                <a16:creationId xmlns:a16="http://schemas.microsoft.com/office/drawing/2014/main" id="{8B5DA505-7C4D-679C-C247-944A9C5DF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275" y="7620000"/>
            <a:ext cx="3159125" cy="12954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MX" altLang="es-MX" sz="1400">
              <a:latin typeface="Arial" panose="020B0604020202020204" pitchFamily="34" charset="0"/>
            </a:endParaRPr>
          </a:p>
        </p:txBody>
      </p:sp>
      <p:sp>
        <p:nvSpPr>
          <p:cNvPr id="3075" name="Line 323">
            <a:extLst>
              <a:ext uri="{FF2B5EF4-FFF2-40B4-BE49-F238E27FC236}">
                <a16:creationId xmlns:a16="http://schemas.microsoft.com/office/drawing/2014/main" id="{1450A736-3367-2227-F380-D88F00552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288" y="7821613"/>
            <a:ext cx="20637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076" name="Text Box 2113">
            <a:extLst>
              <a:ext uri="{FF2B5EF4-FFF2-40B4-BE49-F238E27FC236}">
                <a16:creationId xmlns:a16="http://schemas.microsoft.com/office/drawing/2014/main" id="{DA0309A3-25E4-EA20-9BFD-5E9C78F6E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813" y="454025"/>
            <a:ext cx="13350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MX" sz="1400" b="1" dirty="0">
                <a:solidFill>
                  <a:schemeClr val="accent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Anexo No. 9</a:t>
            </a:r>
            <a:endParaRPr lang="es-ES_tradnl" altLang="es-MX" sz="1600" dirty="0">
              <a:solidFill>
                <a:schemeClr val="accent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3077" name="Group 3556">
            <a:extLst>
              <a:ext uri="{FF2B5EF4-FFF2-40B4-BE49-F238E27FC236}">
                <a16:creationId xmlns:a16="http://schemas.microsoft.com/office/drawing/2014/main" id="{35EB3C2C-5F3C-5799-E730-F715162DAB1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7315200"/>
            <a:ext cx="2711450" cy="1752600"/>
            <a:chOff x="240" y="4560"/>
            <a:chExt cx="1708" cy="1104"/>
          </a:xfrm>
        </p:grpSpPr>
        <p:sp>
          <p:nvSpPr>
            <p:cNvPr id="4349" name="Rectangle 314">
              <a:extLst>
                <a:ext uri="{FF2B5EF4-FFF2-40B4-BE49-F238E27FC236}">
                  <a16:creationId xmlns:a16="http://schemas.microsoft.com/office/drawing/2014/main" id="{B497FD2D-A526-D7DC-1931-0244A4C43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4860"/>
              <a:ext cx="5" cy="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s-MX" altLang="es-MX" sz="1400">
                <a:latin typeface="Arial" panose="020B0604020202020204" pitchFamily="34" charset="0"/>
              </a:endParaRPr>
            </a:p>
          </p:txBody>
        </p:sp>
        <p:sp>
          <p:nvSpPr>
            <p:cNvPr id="4350" name="AutoShape 2125">
              <a:extLst>
                <a:ext uri="{FF2B5EF4-FFF2-40B4-BE49-F238E27FC236}">
                  <a16:creationId xmlns:a16="http://schemas.microsoft.com/office/drawing/2014/main" id="{A6A02ED4-E068-CF0D-5F6A-DF1784824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" y="4660"/>
              <a:ext cx="1680" cy="86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s-MX" altLang="es-MX" sz="1400">
                <a:latin typeface="Arial" panose="020B0604020202020204" pitchFamily="34" charset="0"/>
              </a:endParaRPr>
            </a:p>
          </p:txBody>
        </p:sp>
        <p:grpSp>
          <p:nvGrpSpPr>
            <p:cNvPr id="4351" name="Group 2127">
              <a:extLst>
                <a:ext uri="{FF2B5EF4-FFF2-40B4-BE49-F238E27FC236}">
                  <a16:creationId xmlns:a16="http://schemas.microsoft.com/office/drawing/2014/main" id="{B11EC7CC-B26D-06DB-B2D1-C4FE946A55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4716"/>
              <a:ext cx="88" cy="79"/>
              <a:chOff x="273" y="4821"/>
              <a:chExt cx="88" cy="79"/>
            </a:xfrm>
          </p:grpSpPr>
          <p:sp>
            <p:nvSpPr>
              <p:cNvPr id="4546" name="Rectangle 2128">
                <a:extLst>
                  <a:ext uri="{FF2B5EF4-FFF2-40B4-BE49-F238E27FC236}">
                    <a16:creationId xmlns:a16="http://schemas.microsoft.com/office/drawing/2014/main" id="{53C62987-DCAE-8AE4-BE3A-23DFFC80F0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47" name="Rectangle 2129">
                <a:extLst>
                  <a:ext uri="{FF2B5EF4-FFF2-40B4-BE49-F238E27FC236}">
                    <a16:creationId xmlns:a16="http://schemas.microsoft.com/office/drawing/2014/main" id="{B6281375-401D-35A1-6FFE-B8D762B213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48" name="Rectangle 2130">
                <a:extLst>
                  <a:ext uri="{FF2B5EF4-FFF2-40B4-BE49-F238E27FC236}">
                    <a16:creationId xmlns:a16="http://schemas.microsoft.com/office/drawing/2014/main" id="{F516C2DF-A42F-3CED-9A1A-4CB1D707E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2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49" name="Rectangle 2131">
                <a:extLst>
                  <a:ext uri="{FF2B5EF4-FFF2-40B4-BE49-F238E27FC236}">
                    <a16:creationId xmlns:a16="http://schemas.microsoft.com/office/drawing/2014/main" id="{D6FAB3FF-B72A-1FBD-F56F-385F351C76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0" name="Rectangle 2132">
                <a:extLst>
                  <a:ext uri="{FF2B5EF4-FFF2-40B4-BE49-F238E27FC236}">
                    <a16:creationId xmlns:a16="http://schemas.microsoft.com/office/drawing/2014/main" id="{956CFF5A-7258-2AB8-07E5-DD813D1A56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1" name="Rectangle 2133">
                <a:extLst>
                  <a:ext uri="{FF2B5EF4-FFF2-40B4-BE49-F238E27FC236}">
                    <a16:creationId xmlns:a16="http://schemas.microsoft.com/office/drawing/2014/main" id="{6343DBFE-2F88-FCE8-AB5B-E1588983E3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2" name="Rectangle 2134">
                <a:extLst>
                  <a:ext uri="{FF2B5EF4-FFF2-40B4-BE49-F238E27FC236}">
                    <a16:creationId xmlns:a16="http://schemas.microsoft.com/office/drawing/2014/main" id="{A20400E9-985B-8D02-BE96-77016B356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3" name="Rectangle 2135">
                <a:extLst>
                  <a:ext uri="{FF2B5EF4-FFF2-40B4-BE49-F238E27FC236}">
                    <a16:creationId xmlns:a16="http://schemas.microsoft.com/office/drawing/2014/main" id="{AE17AEA0-5BF1-FE00-EA75-4C19C69879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4" name="Rectangle 2136">
                <a:extLst>
                  <a:ext uri="{FF2B5EF4-FFF2-40B4-BE49-F238E27FC236}">
                    <a16:creationId xmlns:a16="http://schemas.microsoft.com/office/drawing/2014/main" id="{AFBF4853-90A8-87B5-4312-95A980743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5" name="Rectangle 2137">
                <a:extLst>
                  <a:ext uri="{FF2B5EF4-FFF2-40B4-BE49-F238E27FC236}">
                    <a16:creationId xmlns:a16="http://schemas.microsoft.com/office/drawing/2014/main" id="{968A360B-92F7-0268-3053-B87BB5ABD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6" name="Rectangle 2138">
                <a:extLst>
                  <a:ext uri="{FF2B5EF4-FFF2-40B4-BE49-F238E27FC236}">
                    <a16:creationId xmlns:a16="http://schemas.microsoft.com/office/drawing/2014/main" id="{1474F656-4B5C-C837-34F7-2757633EFF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7" name="Rectangle 2139">
                <a:extLst>
                  <a:ext uri="{FF2B5EF4-FFF2-40B4-BE49-F238E27FC236}">
                    <a16:creationId xmlns:a16="http://schemas.microsoft.com/office/drawing/2014/main" id="{21EA410E-B60E-15B5-F325-F451EE4E81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" y="4858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8" name="Rectangle 2140">
                <a:extLst>
                  <a:ext uri="{FF2B5EF4-FFF2-40B4-BE49-F238E27FC236}">
                    <a16:creationId xmlns:a16="http://schemas.microsoft.com/office/drawing/2014/main" id="{9290E2E8-BBC6-1766-1F31-C8DF58F45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" y="4858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59" name="Rectangle 2141">
                <a:extLst>
                  <a:ext uri="{FF2B5EF4-FFF2-40B4-BE49-F238E27FC236}">
                    <a16:creationId xmlns:a16="http://schemas.microsoft.com/office/drawing/2014/main" id="{3A3C6FCC-8D66-A937-D4A4-8270001146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0" name="Rectangle 2142">
                <a:extLst>
                  <a:ext uri="{FF2B5EF4-FFF2-40B4-BE49-F238E27FC236}">
                    <a16:creationId xmlns:a16="http://schemas.microsoft.com/office/drawing/2014/main" id="{4C374529-73B6-C28C-3240-0F42C29D71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1" name="Rectangle 2143">
                <a:extLst>
                  <a:ext uri="{FF2B5EF4-FFF2-40B4-BE49-F238E27FC236}">
                    <a16:creationId xmlns:a16="http://schemas.microsoft.com/office/drawing/2014/main" id="{FDBBD322-664D-C3E6-0EB2-BD9F33517D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2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2" name="Rectangle 2144">
                <a:extLst>
                  <a:ext uri="{FF2B5EF4-FFF2-40B4-BE49-F238E27FC236}">
                    <a16:creationId xmlns:a16="http://schemas.microsoft.com/office/drawing/2014/main" id="{73E22DC3-5EEE-859E-48DA-08C27E84D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3" name="Rectangle 2145">
                <a:extLst>
                  <a:ext uri="{FF2B5EF4-FFF2-40B4-BE49-F238E27FC236}">
                    <a16:creationId xmlns:a16="http://schemas.microsoft.com/office/drawing/2014/main" id="{B31C50A5-8395-EDF6-CE9E-06B6D3D1A0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4" name="Rectangle 2146">
                <a:extLst>
                  <a:ext uri="{FF2B5EF4-FFF2-40B4-BE49-F238E27FC236}">
                    <a16:creationId xmlns:a16="http://schemas.microsoft.com/office/drawing/2014/main" id="{4AFD724A-1A08-F50B-0D65-38C6B24BF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5" name="Rectangle 2147">
                <a:extLst>
                  <a:ext uri="{FF2B5EF4-FFF2-40B4-BE49-F238E27FC236}">
                    <a16:creationId xmlns:a16="http://schemas.microsoft.com/office/drawing/2014/main" id="{195D3E4B-9A2C-2C68-BE14-2406F2E5A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6" name="Rectangle 2148">
                <a:extLst>
                  <a:ext uri="{FF2B5EF4-FFF2-40B4-BE49-F238E27FC236}">
                    <a16:creationId xmlns:a16="http://schemas.microsoft.com/office/drawing/2014/main" id="{3479D38D-6BFC-46D1-A535-7804679568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7" name="Rectangle 2149">
                <a:extLst>
                  <a:ext uri="{FF2B5EF4-FFF2-40B4-BE49-F238E27FC236}">
                    <a16:creationId xmlns:a16="http://schemas.microsoft.com/office/drawing/2014/main" id="{BDD26264-7D2D-F84B-D71E-F1B62239FE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8" name="Rectangle 2150">
                <a:extLst>
                  <a:ext uri="{FF2B5EF4-FFF2-40B4-BE49-F238E27FC236}">
                    <a16:creationId xmlns:a16="http://schemas.microsoft.com/office/drawing/2014/main" id="{6677375A-8188-324B-EDED-F1C3F3DB9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69" name="Rectangle 2151">
                <a:extLst>
                  <a:ext uri="{FF2B5EF4-FFF2-40B4-BE49-F238E27FC236}">
                    <a16:creationId xmlns:a16="http://schemas.microsoft.com/office/drawing/2014/main" id="{B9DD8FD7-CD9A-8A11-758C-2F52FEF71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0" name="Rectangle 2152">
                <a:extLst>
                  <a:ext uri="{FF2B5EF4-FFF2-40B4-BE49-F238E27FC236}">
                    <a16:creationId xmlns:a16="http://schemas.microsoft.com/office/drawing/2014/main" id="{0448ACD7-28FD-55EB-64EF-C8E895DCD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" y="4821"/>
                <a:ext cx="88" cy="79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1" name="Rectangle 2153">
                <a:extLst>
                  <a:ext uri="{FF2B5EF4-FFF2-40B4-BE49-F238E27FC236}">
                    <a16:creationId xmlns:a16="http://schemas.microsoft.com/office/drawing/2014/main" id="{4EE5A5F2-379F-6C1B-E9AD-749551F58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" y="4821"/>
                <a:ext cx="88" cy="79"/>
              </a:xfrm>
              <a:prstGeom prst="rect">
                <a:avLst/>
              </a:prstGeom>
              <a:solidFill>
                <a:srgbClr val="FF390B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2" name="Freeform 2154">
                <a:extLst>
                  <a:ext uri="{FF2B5EF4-FFF2-40B4-BE49-F238E27FC236}">
                    <a16:creationId xmlns:a16="http://schemas.microsoft.com/office/drawing/2014/main" id="{D7C884C1-02A1-D791-3BFC-C2FFB04ADC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" y="4849"/>
                <a:ext cx="12" cy="7"/>
              </a:xfrm>
              <a:custGeom>
                <a:avLst/>
                <a:gdLst>
                  <a:gd name="T0" fmla="*/ 2 w 15"/>
                  <a:gd name="T1" fmla="*/ 2 h 9"/>
                  <a:gd name="T2" fmla="*/ 2 w 15"/>
                  <a:gd name="T3" fmla="*/ 2 h 9"/>
                  <a:gd name="T4" fmla="*/ 2 w 15"/>
                  <a:gd name="T5" fmla="*/ 2 h 9"/>
                  <a:gd name="T6" fmla="*/ 2 w 15"/>
                  <a:gd name="T7" fmla="*/ 2 h 9"/>
                  <a:gd name="T8" fmla="*/ 2 w 15"/>
                  <a:gd name="T9" fmla="*/ 2 h 9"/>
                  <a:gd name="T10" fmla="*/ 2 w 15"/>
                  <a:gd name="T11" fmla="*/ 2 h 9"/>
                  <a:gd name="T12" fmla="*/ 2 w 15"/>
                  <a:gd name="T13" fmla="*/ 2 h 9"/>
                  <a:gd name="T14" fmla="*/ 2 w 15"/>
                  <a:gd name="T15" fmla="*/ 2 h 9"/>
                  <a:gd name="T16" fmla="*/ 2 w 15"/>
                  <a:gd name="T17" fmla="*/ 2 h 9"/>
                  <a:gd name="T18" fmla="*/ 2 w 15"/>
                  <a:gd name="T19" fmla="*/ 2 h 9"/>
                  <a:gd name="T20" fmla="*/ 2 w 15"/>
                  <a:gd name="T21" fmla="*/ 2 h 9"/>
                  <a:gd name="T22" fmla="*/ 2 w 15"/>
                  <a:gd name="T23" fmla="*/ 2 h 9"/>
                  <a:gd name="T24" fmla="*/ 2 w 15"/>
                  <a:gd name="T25" fmla="*/ 2 h 9"/>
                  <a:gd name="T26" fmla="*/ 2 w 15"/>
                  <a:gd name="T27" fmla="*/ 2 h 9"/>
                  <a:gd name="T28" fmla="*/ 0 w 15"/>
                  <a:gd name="T29" fmla="*/ 2 h 9"/>
                  <a:gd name="T30" fmla="*/ 0 w 15"/>
                  <a:gd name="T31" fmla="*/ 2 h 9"/>
                  <a:gd name="T32" fmla="*/ 0 w 15"/>
                  <a:gd name="T33" fmla="*/ 2 h 9"/>
                  <a:gd name="T34" fmla="*/ 0 w 15"/>
                  <a:gd name="T35" fmla="*/ 2 h 9"/>
                  <a:gd name="T36" fmla="*/ 0 w 15"/>
                  <a:gd name="T37" fmla="*/ 2 h 9"/>
                  <a:gd name="T38" fmla="*/ 2 w 15"/>
                  <a:gd name="T39" fmla="*/ 2 h 9"/>
                  <a:gd name="T40" fmla="*/ 2 w 15"/>
                  <a:gd name="T41" fmla="*/ 2 h 9"/>
                  <a:gd name="T42" fmla="*/ 2 w 15"/>
                  <a:gd name="T43" fmla="*/ 0 h 9"/>
                  <a:gd name="T44" fmla="*/ 2 w 15"/>
                  <a:gd name="T45" fmla="*/ 0 h 9"/>
                  <a:gd name="T46" fmla="*/ 2 w 15"/>
                  <a:gd name="T47" fmla="*/ 0 h 9"/>
                  <a:gd name="T48" fmla="*/ 2 w 15"/>
                  <a:gd name="T49" fmla="*/ 0 h 9"/>
                  <a:gd name="T50" fmla="*/ 2 w 15"/>
                  <a:gd name="T51" fmla="*/ 0 h 9"/>
                  <a:gd name="T52" fmla="*/ 2 w 15"/>
                  <a:gd name="T53" fmla="*/ 0 h 9"/>
                  <a:gd name="T54" fmla="*/ 2 w 15"/>
                  <a:gd name="T55" fmla="*/ 0 h 9"/>
                  <a:gd name="T56" fmla="*/ 2 w 15"/>
                  <a:gd name="T57" fmla="*/ 2 h 9"/>
                  <a:gd name="T58" fmla="*/ 2 w 15"/>
                  <a:gd name="T59" fmla="*/ 2 h 9"/>
                  <a:gd name="T60" fmla="*/ 2 w 15"/>
                  <a:gd name="T61" fmla="*/ 2 h 9"/>
                  <a:gd name="T62" fmla="*/ 2 w 15"/>
                  <a:gd name="T63" fmla="*/ 2 h 9"/>
                  <a:gd name="T64" fmla="*/ 2 w 15"/>
                  <a:gd name="T65" fmla="*/ 2 h 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" h="9">
                    <a:moveTo>
                      <a:pt x="15" y="6"/>
                    </a:moveTo>
                    <a:lnTo>
                      <a:pt x="15" y="6"/>
                    </a:lnTo>
                    <a:lnTo>
                      <a:pt x="15" y="7"/>
                    </a:lnTo>
                    <a:lnTo>
                      <a:pt x="13" y="7"/>
                    </a:lnTo>
                    <a:lnTo>
                      <a:pt x="13" y="9"/>
                    </a:lnTo>
                    <a:lnTo>
                      <a:pt x="11" y="9"/>
                    </a:lnTo>
                    <a:lnTo>
                      <a:pt x="9" y="9"/>
                    </a:lnTo>
                    <a:lnTo>
                      <a:pt x="7" y="9"/>
                    </a:lnTo>
                    <a:lnTo>
                      <a:pt x="5" y="9"/>
                    </a:lnTo>
                    <a:lnTo>
                      <a:pt x="4" y="9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3" y="2"/>
                    </a:lnTo>
                    <a:lnTo>
                      <a:pt x="15" y="4"/>
                    </a:lnTo>
                    <a:lnTo>
                      <a:pt x="15" y="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73" name="Freeform 2155">
                <a:extLst>
                  <a:ext uri="{FF2B5EF4-FFF2-40B4-BE49-F238E27FC236}">
                    <a16:creationId xmlns:a16="http://schemas.microsoft.com/office/drawing/2014/main" id="{837408A0-3241-6C99-2845-0B6259CD89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" y="4849"/>
                <a:ext cx="12" cy="7"/>
              </a:xfrm>
              <a:custGeom>
                <a:avLst/>
                <a:gdLst>
                  <a:gd name="T0" fmla="*/ 2 w 15"/>
                  <a:gd name="T1" fmla="*/ 2 h 9"/>
                  <a:gd name="T2" fmla="*/ 2 w 15"/>
                  <a:gd name="T3" fmla="*/ 2 h 9"/>
                  <a:gd name="T4" fmla="*/ 2 w 15"/>
                  <a:gd name="T5" fmla="*/ 2 h 9"/>
                  <a:gd name="T6" fmla="*/ 2 w 15"/>
                  <a:gd name="T7" fmla="*/ 2 h 9"/>
                  <a:gd name="T8" fmla="*/ 2 w 15"/>
                  <a:gd name="T9" fmla="*/ 2 h 9"/>
                  <a:gd name="T10" fmla="*/ 2 w 15"/>
                  <a:gd name="T11" fmla="*/ 2 h 9"/>
                  <a:gd name="T12" fmla="*/ 2 w 15"/>
                  <a:gd name="T13" fmla="*/ 2 h 9"/>
                  <a:gd name="T14" fmla="*/ 2 w 15"/>
                  <a:gd name="T15" fmla="*/ 2 h 9"/>
                  <a:gd name="T16" fmla="*/ 2 w 15"/>
                  <a:gd name="T17" fmla="*/ 2 h 9"/>
                  <a:gd name="T18" fmla="*/ 2 w 15"/>
                  <a:gd name="T19" fmla="*/ 2 h 9"/>
                  <a:gd name="T20" fmla="*/ 2 w 15"/>
                  <a:gd name="T21" fmla="*/ 2 h 9"/>
                  <a:gd name="T22" fmla="*/ 2 w 15"/>
                  <a:gd name="T23" fmla="*/ 2 h 9"/>
                  <a:gd name="T24" fmla="*/ 2 w 15"/>
                  <a:gd name="T25" fmla="*/ 2 h 9"/>
                  <a:gd name="T26" fmla="*/ 2 w 15"/>
                  <a:gd name="T27" fmla="*/ 2 h 9"/>
                  <a:gd name="T28" fmla="*/ 0 w 15"/>
                  <a:gd name="T29" fmla="*/ 2 h 9"/>
                  <a:gd name="T30" fmla="*/ 0 w 15"/>
                  <a:gd name="T31" fmla="*/ 2 h 9"/>
                  <a:gd name="T32" fmla="*/ 0 w 15"/>
                  <a:gd name="T33" fmla="*/ 2 h 9"/>
                  <a:gd name="T34" fmla="*/ 0 w 15"/>
                  <a:gd name="T35" fmla="*/ 2 h 9"/>
                  <a:gd name="T36" fmla="*/ 0 w 15"/>
                  <a:gd name="T37" fmla="*/ 2 h 9"/>
                  <a:gd name="T38" fmla="*/ 2 w 15"/>
                  <a:gd name="T39" fmla="*/ 2 h 9"/>
                  <a:gd name="T40" fmla="*/ 2 w 15"/>
                  <a:gd name="T41" fmla="*/ 2 h 9"/>
                  <a:gd name="T42" fmla="*/ 2 w 15"/>
                  <a:gd name="T43" fmla="*/ 0 h 9"/>
                  <a:gd name="T44" fmla="*/ 2 w 15"/>
                  <a:gd name="T45" fmla="*/ 0 h 9"/>
                  <a:gd name="T46" fmla="*/ 2 w 15"/>
                  <a:gd name="T47" fmla="*/ 0 h 9"/>
                  <a:gd name="T48" fmla="*/ 2 w 15"/>
                  <a:gd name="T49" fmla="*/ 0 h 9"/>
                  <a:gd name="T50" fmla="*/ 2 w 15"/>
                  <a:gd name="T51" fmla="*/ 0 h 9"/>
                  <a:gd name="T52" fmla="*/ 2 w 15"/>
                  <a:gd name="T53" fmla="*/ 0 h 9"/>
                  <a:gd name="T54" fmla="*/ 2 w 15"/>
                  <a:gd name="T55" fmla="*/ 0 h 9"/>
                  <a:gd name="T56" fmla="*/ 2 w 15"/>
                  <a:gd name="T57" fmla="*/ 2 h 9"/>
                  <a:gd name="T58" fmla="*/ 2 w 15"/>
                  <a:gd name="T59" fmla="*/ 2 h 9"/>
                  <a:gd name="T60" fmla="*/ 2 w 15"/>
                  <a:gd name="T61" fmla="*/ 2 h 9"/>
                  <a:gd name="T62" fmla="*/ 2 w 15"/>
                  <a:gd name="T63" fmla="*/ 2 h 9"/>
                  <a:gd name="T64" fmla="*/ 2 w 15"/>
                  <a:gd name="T65" fmla="*/ 2 h 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" h="9">
                    <a:moveTo>
                      <a:pt x="15" y="6"/>
                    </a:moveTo>
                    <a:lnTo>
                      <a:pt x="15" y="6"/>
                    </a:lnTo>
                    <a:lnTo>
                      <a:pt x="15" y="7"/>
                    </a:lnTo>
                    <a:lnTo>
                      <a:pt x="13" y="7"/>
                    </a:lnTo>
                    <a:lnTo>
                      <a:pt x="13" y="9"/>
                    </a:lnTo>
                    <a:lnTo>
                      <a:pt x="11" y="9"/>
                    </a:lnTo>
                    <a:lnTo>
                      <a:pt x="9" y="9"/>
                    </a:lnTo>
                    <a:lnTo>
                      <a:pt x="7" y="9"/>
                    </a:lnTo>
                    <a:lnTo>
                      <a:pt x="5" y="9"/>
                    </a:lnTo>
                    <a:lnTo>
                      <a:pt x="4" y="9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3" y="2"/>
                    </a:lnTo>
                    <a:lnTo>
                      <a:pt x="15" y="4"/>
                    </a:lnTo>
                    <a:lnTo>
                      <a:pt x="15" y="6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74" name="Rectangle 2156">
                <a:extLst>
                  <a:ext uri="{FF2B5EF4-FFF2-40B4-BE49-F238E27FC236}">
                    <a16:creationId xmlns:a16="http://schemas.microsoft.com/office/drawing/2014/main" id="{73FFAA07-75D1-2C53-AA4F-C5176B346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" y="4858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5" name="Rectangle 2157">
                <a:extLst>
                  <a:ext uri="{FF2B5EF4-FFF2-40B4-BE49-F238E27FC236}">
                    <a16:creationId xmlns:a16="http://schemas.microsoft.com/office/drawing/2014/main" id="{23678FD6-E140-5119-6DDE-6B111A0F69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" y="4858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6" name="Rectangle 2158">
                <a:extLst>
                  <a:ext uri="{FF2B5EF4-FFF2-40B4-BE49-F238E27FC236}">
                    <a16:creationId xmlns:a16="http://schemas.microsoft.com/office/drawing/2014/main" id="{F69EFCEF-BB62-17AB-A175-401CF8AFA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7" name="Rectangle 2159">
                <a:extLst>
                  <a:ext uri="{FF2B5EF4-FFF2-40B4-BE49-F238E27FC236}">
                    <a16:creationId xmlns:a16="http://schemas.microsoft.com/office/drawing/2014/main" id="{B6A8337F-BD38-D245-F669-7D08405F6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8" name="Rectangle 2160">
                <a:extLst>
                  <a:ext uri="{FF2B5EF4-FFF2-40B4-BE49-F238E27FC236}">
                    <a16:creationId xmlns:a16="http://schemas.microsoft.com/office/drawing/2014/main" id="{58A93D9E-A5E8-DB49-9F02-1A47D7431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79" name="Rectangle 2161">
                <a:extLst>
                  <a:ext uri="{FF2B5EF4-FFF2-40B4-BE49-F238E27FC236}">
                    <a16:creationId xmlns:a16="http://schemas.microsoft.com/office/drawing/2014/main" id="{BAB9BF4B-D836-9913-485E-B17E44326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4846"/>
                <a:ext cx="3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0" name="Rectangle 2162">
                <a:extLst>
                  <a:ext uri="{FF2B5EF4-FFF2-40B4-BE49-F238E27FC236}">
                    <a16:creationId xmlns:a16="http://schemas.microsoft.com/office/drawing/2014/main" id="{6BD9487F-611F-FBAF-97DB-D087BADA2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2" cy="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1" name="Rectangle 2163">
                <a:extLst>
                  <a:ext uri="{FF2B5EF4-FFF2-40B4-BE49-F238E27FC236}">
                    <a16:creationId xmlns:a16="http://schemas.microsoft.com/office/drawing/2014/main" id="{606819E7-8632-3414-4EBF-0BAFB4DC7E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85"/>
                <a:ext cx="9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2" name="Rectangle 2164">
                <a:extLst>
                  <a:ext uri="{FF2B5EF4-FFF2-40B4-BE49-F238E27FC236}">
                    <a16:creationId xmlns:a16="http://schemas.microsoft.com/office/drawing/2014/main" id="{DDE9ACFE-8BFF-3BFD-4497-F4E0F4E51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85"/>
                <a:ext cx="9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3" name="Rectangle 2165">
                <a:extLst>
                  <a:ext uri="{FF2B5EF4-FFF2-40B4-BE49-F238E27FC236}">
                    <a16:creationId xmlns:a16="http://schemas.microsoft.com/office/drawing/2014/main" id="{6498D63B-F52E-A8FE-D869-525B003FA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6"/>
                <a:ext cx="4" cy="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4" name="Rectangle 2166">
                <a:extLst>
                  <a:ext uri="{FF2B5EF4-FFF2-40B4-BE49-F238E27FC236}">
                    <a16:creationId xmlns:a16="http://schemas.microsoft.com/office/drawing/2014/main" id="{B5A3B105-2B45-626F-0989-245D4338CE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5" name="Rectangle 2167">
                <a:extLst>
                  <a:ext uri="{FF2B5EF4-FFF2-40B4-BE49-F238E27FC236}">
                    <a16:creationId xmlns:a16="http://schemas.microsoft.com/office/drawing/2014/main" id="{5AB70D4D-36C7-2356-AAAC-EDB3AF7AF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" y="4846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6" name="Rectangle 2168">
                <a:extLst>
                  <a:ext uri="{FF2B5EF4-FFF2-40B4-BE49-F238E27FC236}">
                    <a16:creationId xmlns:a16="http://schemas.microsoft.com/office/drawing/2014/main" id="{32BD39E0-A454-62BF-B837-AC817CFE90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4885"/>
                <a:ext cx="7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7" name="Rectangle 2169">
                <a:extLst>
                  <a:ext uri="{FF2B5EF4-FFF2-40B4-BE49-F238E27FC236}">
                    <a16:creationId xmlns:a16="http://schemas.microsoft.com/office/drawing/2014/main" id="{3B0ADEB5-835F-E8BB-74BC-0B2E71F8A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4885"/>
                <a:ext cx="7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8" name="Rectangle 2170">
                <a:extLst>
                  <a:ext uri="{FF2B5EF4-FFF2-40B4-BE49-F238E27FC236}">
                    <a16:creationId xmlns:a16="http://schemas.microsoft.com/office/drawing/2014/main" id="{A976A039-9715-DA5F-4D17-4AA242E1E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89" name="Rectangle 2171">
                <a:extLst>
                  <a:ext uri="{FF2B5EF4-FFF2-40B4-BE49-F238E27FC236}">
                    <a16:creationId xmlns:a16="http://schemas.microsoft.com/office/drawing/2014/main" id="{58395B69-B7CE-B383-6B8F-5B6D4D55B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" y="4846"/>
                <a:ext cx="9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0" name="Freeform 2172">
                <a:extLst>
                  <a:ext uri="{FF2B5EF4-FFF2-40B4-BE49-F238E27FC236}">
                    <a16:creationId xmlns:a16="http://schemas.microsoft.com/office/drawing/2014/main" id="{D2FFA70D-973B-FEF8-54C6-1FEBC3FCEA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" y="4829"/>
                <a:ext cx="16" cy="11"/>
              </a:xfrm>
              <a:custGeom>
                <a:avLst/>
                <a:gdLst>
                  <a:gd name="T0" fmla="*/ 3 w 19"/>
                  <a:gd name="T1" fmla="*/ 0 h 13"/>
                  <a:gd name="T2" fmla="*/ 0 w 19"/>
                  <a:gd name="T3" fmla="*/ 3 h 13"/>
                  <a:gd name="T4" fmla="*/ 0 w 19"/>
                  <a:gd name="T5" fmla="*/ 3 h 13"/>
                  <a:gd name="T6" fmla="*/ 3 w 19"/>
                  <a:gd name="T7" fmla="*/ 3 h 13"/>
                  <a:gd name="T8" fmla="*/ 3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19" y="0"/>
                    </a:moveTo>
                    <a:lnTo>
                      <a:pt x="0" y="4"/>
                    </a:lnTo>
                    <a:lnTo>
                      <a:pt x="0" y="11"/>
                    </a:lnTo>
                    <a:lnTo>
                      <a:pt x="19" y="13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91" name="Freeform 2173">
                <a:extLst>
                  <a:ext uri="{FF2B5EF4-FFF2-40B4-BE49-F238E27FC236}">
                    <a16:creationId xmlns:a16="http://schemas.microsoft.com/office/drawing/2014/main" id="{C83B3FAA-88AE-49EC-3DF8-9F5CD00AA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" y="4829"/>
                <a:ext cx="16" cy="11"/>
              </a:xfrm>
              <a:custGeom>
                <a:avLst/>
                <a:gdLst>
                  <a:gd name="T0" fmla="*/ 3 w 19"/>
                  <a:gd name="T1" fmla="*/ 0 h 13"/>
                  <a:gd name="T2" fmla="*/ 0 w 19"/>
                  <a:gd name="T3" fmla="*/ 3 h 13"/>
                  <a:gd name="T4" fmla="*/ 0 w 19"/>
                  <a:gd name="T5" fmla="*/ 3 h 13"/>
                  <a:gd name="T6" fmla="*/ 3 w 19"/>
                  <a:gd name="T7" fmla="*/ 3 h 13"/>
                  <a:gd name="T8" fmla="*/ 3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19" y="0"/>
                    </a:moveTo>
                    <a:lnTo>
                      <a:pt x="0" y="4"/>
                    </a:lnTo>
                    <a:lnTo>
                      <a:pt x="0" y="11"/>
                    </a:lnTo>
                    <a:lnTo>
                      <a:pt x="19" y="13"/>
                    </a:lnTo>
                    <a:lnTo>
                      <a:pt x="19" y="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92" name="Rectangle 2174">
                <a:extLst>
                  <a:ext uri="{FF2B5EF4-FFF2-40B4-BE49-F238E27FC236}">
                    <a16:creationId xmlns:a16="http://schemas.microsoft.com/office/drawing/2014/main" id="{7517EFE1-F03E-549C-C41D-A5FF8500A6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3" name="Rectangle 2175">
                <a:extLst>
                  <a:ext uri="{FF2B5EF4-FFF2-40B4-BE49-F238E27FC236}">
                    <a16:creationId xmlns:a16="http://schemas.microsoft.com/office/drawing/2014/main" id="{BA2D4A6D-CDA8-3986-37D8-B450CFF46C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" y="4834"/>
                <a:ext cx="17" cy="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4" name="Rectangle 2176">
                <a:extLst>
                  <a:ext uri="{FF2B5EF4-FFF2-40B4-BE49-F238E27FC236}">
                    <a16:creationId xmlns:a16="http://schemas.microsoft.com/office/drawing/2014/main" id="{C8289648-F891-0303-AEF1-879E608C87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5" name="Rectangle 2177">
                <a:extLst>
                  <a:ext uri="{FF2B5EF4-FFF2-40B4-BE49-F238E27FC236}">
                    <a16:creationId xmlns:a16="http://schemas.microsoft.com/office/drawing/2014/main" id="{225DB883-5625-6B8F-2D83-800BDFB60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" y="4851"/>
                <a:ext cx="8" cy="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6" name="Rectangle 2178">
                <a:extLst>
                  <a:ext uri="{FF2B5EF4-FFF2-40B4-BE49-F238E27FC236}">
                    <a16:creationId xmlns:a16="http://schemas.microsoft.com/office/drawing/2014/main" id="{5541F0C1-77B7-40BA-4FA7-99DF86AFE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" y="4866"/>
                <a:ext cx="3" cy="2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7" name="Rectangle 2179">
                <a:extLst>
                  <a:ext uri="{FF2B5EF4-FFF2-40B4-BE49-F238E27FC236}">
                    <a16:creationId xmlns:a16="http://schemas.microsoft.com/office/drawing/2014/main" id="{74F4D831-DCBE-8E3C-7E02-3E42DAA786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" y="4866"/>
                <a:ext cx="3" cy="2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8" name="Rectangle 2180">
                <a:extLst>
                  <a:ext uri="{FF2B5EF4-FFF2-40B4-BE49-F238E27FC236}">
                    <a16:creationId xmlns:a16="http://schemas.microsoft.com/office/drawing/2014/main" id="{A1A449C3-138E-D6DE-5334-002776239D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85"/>
                <a:ext cx="17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99" name="Rectangle 2181">
                <a:extLst>
                  <a:ext uri="{FF2B5EF4-FFF2-40B4-BE49-F238E27FC236}">
                    <a16:creationId xmlns:a16="http://schemas.microsoft.com/office/drawing/2014/main" id="{9EEE0018-0905-1724-546C-3CCB03327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" y="4885"/>
                <a:ext cx="17" cy="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600" name="Freeform 2182">
                <a:extLst>
                  <a:ext uri="{FF2B5EF4-FFF2-40B4-BE49-F238E27FC236}">
                    <a16:creationId xmlns:a16="http://schemas.microsoft.com/office/drawing/2014/main" id="{EC39A5A5-0090-2370-E8A3-9D6DBAC5AF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" y="4861"/>
                <a:ext cx="5" cy="4"/>
              </a:xfrm>
              <a:custGeom>
                <a:avLst/>
                <a:gdLst>
                  <a:gd name="T0" fmla="*/ 0 w 6"/>
                  <a:gd name="T1" fmla="*/ 0 h 4"/>
                  <a:gd name="T2" fmla="*/ 2 w 6"/>
                  <a:gd name="T3" fmla="*/ 4 h 4"/>
                  <a:gd name="T4" fmla="*/ 3 w 6"/>
                  <a:gd name="T5" fmla="*/ 4 h 4"/>
                  <a:gd name="T6" fmla="*/ 3 w 6"/>
                  <a:gd name="T7" fmla="*/ 0 h 4"/>
                  <a:gd name="T8" fmla="*/ 0 w 6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2" y="4"/>
                    </a:lnTo>
                    <a:lnTo>
                      <a:pt x="4" y="4"/>
                    </a:lnTo>
                    <a:lnTo>
                      <a:pt x="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601" name="Freeform 2183">
                <a:extLst>
                  <a:ext uri="{FF2B5EF4-FFF2-40B4-BE49-F238E27FC236}">
                    <a16:creationId xmlns:a16="http://schemas.microsoft.com/office/drawing/2014/main" id="{295C5C9F-4876-A3DD-4BF5-8D0BB789B4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" y="4861"/>
                <a:ext cx="5" cy="4"/>
              </a:xfrm>
              <a:custGeom>
                <a:avLst/>
                <a:gdLst>
                  <a:gd name="T0" fmla="*/ 0 w 6"/>
                  <a:gd name="T1" fmla="*/ 0 h 4"/>
                  <a:gd name="T2" fmla="*/ 2 w 6"/>
                  <a:gd name="T3" fmla="*/ 4 h 4"/>
                  <a:gd name="T4" fmla="*/ 3 w 6"/>
                  <a:gd name="T5" fmla="*/ 4 h 4"/>
                  <a:gd name="T6" fmla="*/ 3 w 6"/>
                  <a:gd name="T7" fmla="*/ 0 h 4"/>
                  <a:gd name="T8" fmla="*/ 0 w 6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2" y="4"/>
                    </a:lnTo>
                    <a:lnTo>
                      <a:pt x="4" y="4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602" name="Freeform 2184">
                <a:extLst>
                  <a:ext uri="{FF2B5EF4-FFF2-40B4-BE49-F238E27FC236}">
                    <a16:creationId xmlns:a16="http://schemas.microsoft.com/office/drawing/2014/main" id="{8397394B-2041-89F1-09C9-AAF2C0591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" y="4844"/>
                <a:ext cx="11" cy="31"/>
              </a:xfrm>
              <a:custGeom>
                <a:avLst/>
                <a:gdLst>
                  <a:gd name="T0" fmla="*/ 0 w 14"/>
                  <a:gd name="T1" fmla="*/ 4 h 38"/>
                  <a:gd name="T2" fmla="*/ 2 w 14"/>
                  <a:gd name="T3" fmla="*/ 4 h 38"/>
                  <a:gd name="T4" fmla="*/ 2 w 14"/>
                  <a:gd name="T5" fmla="*/ 0 h 38"/>
                  <a:gd name="T6" fmla="*/ 2 w 14"/>
                  <a:gd name="T7" fmla="*/ 0 h 38"/>
                  <a:gd name="T8" fmla="*/ 2 w 14"/>
                  <a:gd name="T9" fmla="*/ 4 h 38"/>
                  <a:gd name="T10" fmla="*/ 2 w 14"/>
                  <a:gd name="T11" fmla="*/ 4 h 38"/>
                  <a:gd name="T12" fmla="*/ 2 w 14"/>
                  <a:gd name="T13" fmla="*/ 5 h 38"/>
                  <a:gd name="T14" fmla="*/ 0 w 14"/>
                  <a:gd name="T15" fmla="*/ 4 h 3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" h="38">
                    <a:moveTo>
                      <a:pt x="0" y="29"/>
                    </a:moveTo>
                    <a:lnTo>
                      <a:pt x="4" y="29"/>
                    </a:lnTo>
                    <a:lnTo>
                      <a:pt x="4" y="0"/>
                    </a:lnTo>
                    <a:lnTo>
                      <a:pt x="12" y="0"/>
                    </a:lnTo>
                    <a:lnTo>
                      <a:pt x="12" y="29"/>
                    </a:lnTo>
                    <a:lnTo>
                      <a:pt x="14" y="29"/>
                    </a:lnTo>
                    <a:lnTo>
                      <a:pt x="8" y="38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603" name="Freeform 2185">
                <a:extLst>
                  <a:ext uri="{FF2B5EF4-FFF2-40B4-BE49-F238E27FC236}">
                    <a16:creationId xmlns:a16="http://schemas.microsoft.com/office/drawing/2014/main" id="{F446B90B-826D-E7F6-9865-6B55F64FD3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" y="4844"/>
                <a:ext cx="11" cy="31"/>
              </a:xfrm>
              <a:custGeom>
                <a:avLst/>
                <a:gdLst>
                  <a:gd name="T0" fmla="*/ 0 w 14"/>
                  <a:gd name="T1" fmla="*/ 4 h 38"/>
                  <a:gd name="T2" fmla="*/ 2 w 14"/>
                  <a:gd name="T3" fmla="*/ 4 h 38"/>
                  <a:gd name="T4" fmla="*/ 2 w 14"/>
                  <a:gd name="T5" fmla="*/ 0 h 38"/>
                  <a:gd name="T6" fmla="*/ 2 w 14"/>
                  <a:gd name="T7" fmla="*/ 0 h 38"/>
                  <a:gd name="T8" fmla="*/ 2 w 14"/>
                  <a:gd name="T9" fmla="*/ 4 h 38"/>
                  <a:gd name="T10" fmla="*/ 2 w 14"/>
                  <a:gd name="T11" fmla="*/ 4 h 38"/>
                  <a:gd name="T12" fmla="*/ 2 w 14"/>
                  <a:gd name="T13" fmla="*/ 5 h 38"/>
                  <a:gd name="T14" fmla="*/ 0 w 14"/>
                  <a:gd name="T15" fmla="*/ 4 h 3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" h="38">
                    <a:moveTo>
                      <a:pt x="0" y="29"/>
                    </a:moveTo>
                    <a:lnTo>
                      <a:pt x="4" y="29"/>
                    </a:lnTo>
                    <a:lnTo>
                      <a:pt x="4" y="0"/>
                    </a:lnTo>
                    <a:lnTo>
                      <a:pt x="12" y="0"/>
                    </a:lnTo>
                    <a:lnTo>
                      <a:pt x="12" y="29"/>
                    </a:lnTo>
                    <a:lnTo>
                      <a:pt x="14" y="29"/>
                    </a:lnTo>
                    <a:lnTo>
                      <a:pt x="8" y="38"/>
                    </a:lnTo>
                    <a:lnTo>
                      <a:pt x="0" y="29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52" name="Text Box 2186">
              <a:extLst>
                <a:ext uri="{FF2B5EF4-FFF2-40B4-BE49-F238E27FC236}">
                  <a16:creationId xmlns:a16="http://schemas.microsoft.com/office/drawing/2014/main" id="{55C58829-EE24-064A-5200-059FEAA94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" y="4693"/>
              <a:ext cx="327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Hidrante</a:t>
              </a:r>
            </a:p>
          </p:txBody>
        </p:sp>
        <p:grpSp>
          <p:nvGrpSpPr>
            <p:cNvPr id="4353" name="Group 2188">
              <a:extLst>
                <a:ext uri="{FF2B5EF4-FFF2-40B4-BE49-F238E27FC236}">
                  <a16:creationId xmlns:a16="http://schemas.microsoft.com/office/drawing/2014/main" id="{D0B0E612-F882-87A7-395B-6626C74B55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4811"/>
              <a:ext cx="88" cy="80"/>
              <a:chOff x="273" y="4908"/>
              <a:chExt cx="88" cy="80"/>
            </a:xfrm>
          </p:grpSpPr>
          <p:sp>
            <p:nvSpPr>
              <p:cNvPr id="4528" name="Rectangle 2189">
                <a:extLst>
                  <a:ext uri="{FF2B5EF4-FFF2-40B4-BE49-F238E27FC236}">
                    <a16:creationId xmlns:a16="http://schemas.microsoft.com/office/drawing/2014/main" id="{828C61BF-8C11-6263-F753-E891EA2F49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" y="4908"/>
                <a:ext cx="88" cy="8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29" name="Rectangle 2190">
                <a:extLst>
                  <a:ext uri="{FF2B5EF4-FFF2-40B4-BE49-F238E27FC236}">
                    <a16:creationId xmlns:a16="http://schemas.microsoft.com/office/drawing/2014/main" id="{9F4EA5F6-1252-BFD0-A306-803BD29E9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" y="4908"/>
                <a:ext cx="88" cy="80"/>
              </a:xfrm>
              <a:prstGeom prst="rect">
                <a:avLst/>
              </a:prstGeom>
              <a:solidFill>
                <a:srgbClr val="FF390B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30" name="Rectangle 2191">
                <a:extLst>
                  <a:ext uri="{FF2B5EF4-FFF2-40B4-BE49-F238E27FC236}">
                    <a16:creationId xmlns:a16="http://schemas.microsoft.com/office/drawing/2014/main" id="{C0B122FE-C9CF-8B4C-D191-48FCB318D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" y="4940"/>
                <a:ext cx="13" cy="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31" name="Rectangle 2192">
                <a:extLst>
                  <a:ext uri="{FF2B5EF4-FFF2-40B4-BE49-F238E27FC236}">
                    <a16:creationId xmlns:a16="http://schemas.microsoft.com/office/drawing/2014/main" id="{096A5C57-86C1-9C3A-5BEA-F7EF921EA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" y="4940"/>
                <a:ext cx="13" cy="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32" name="Freeform 2193">
                <a:extLst>
                  <a:ext uri="{FF2B5EF4-FFF2-40B4-BE49-F238E27FC236}">
                    <a16:creationId xmlns:a16="http://schemas.microsoft.com/office/drawing/2014/main" id="{C1A71DF8-84B9-0187-8404-DEF4E87EC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" y="4932"/>
                <a:ext cx="13" cy="15"/>
              </a:xfrm>
              <a:custGeom>
                <a:avLst/>
                <a:gdLst>
                  <a:gd name="T0" fmla="*/ 3 w 15"/>
                  <a:gd name="T1" fmla="*/ 3 h 18"/>
                  <a:gd name="T2" fmla="*/ 3 w 15"/>
                  <a:gd name="T3" fmla="*/ 3 h 18"/>
                  <a:gd name="T4" fmla="*/ 3 w 15"/>
                  <a:gd name="T5" fmla="*/ 3 h 18"/>
                  <a:gd name="T6" fmla="*/ 3 w 15"/>
                  <a:gd name="T7" fmla="*/ 3 h 18"/>
                  <a:gd name="T8" fmla="*/ 3 w 15"/>
                  <a:gd name="T9" fmla="*/ 3 h 18"/>
                  <a:gd name="T10" fmla="*/ 3 w 15"/>
                  <a:gd name="T11" fmla="*/ 3 h 18"/>
                  <a:gd name="T12" fmla="*/ 3 w 15"/>
                  <a:gd name="T13" fmla="*/ 3 h 18"/>
                  <a:gd name="T14" fmla="*/ 3 w 15"/>
                  <a:gd name="T15" fmla="*/ 3 h 18"/>
                  <a:gd name="T16" fmla="*/ 3 w 15"/>
                  <a:gd name="T17" fmla="*/ 3 h 18"/>
                  <a:gd name="T18" fmla="*/ 3 w 15"/>
                  <a:gd name="T19" fmla="*/ 3 h 18"/>
                  <a:gd name="T20" fmla="*/ 3 w 15"/>
                  <a:gd name="T21" fmla="*/ 3 h 18"/>
                  <a:gd name="T22" fmla="*/ 3 w 15"/>
                  <a:gd name="T23" fmla="*/ 3 h 18"/>
                  <a:gd name="T24" fmla="*/ 2 w 15"/>
                  <a:gd name="T25" fmla="*/ 3 h 18"/>
                  <a:gd name="T26" fmla="*/ 2 w 15"/>
                  <a:gd name="T27" fmla="*/ 3 h 18"/>
                  <a:gd name="T28" fmla="*/ 0 w 15"/>
                  <a:gd name="T29" fmla="*/ 3 h 18"/>
                  <a:gd name="T30" fmla="*/ 0 w 15"/>
                  <a:gd name="T31" fmla="*/ 3 h 18"/>
                  <a:gd name="T32" fmla="*/ 0 w 15"/>
                  <a:gd name="T33" fmla="*/ 3 h 18"/>
                  <a:gd name="T34" fmla="*/ 0 w 15"/>
                  <a:gd name="T35" fmla="*/ 3 h 18"/>
                  <a:gd name="T36" fmla="*/ 0 w 15"/>
                  <a:gd name="T37" fmla="*/ 3 h 18"/>
                  <a:gd name="T38" fmla="*/ 2 w 15"/>
                  <a:gd name="T39" fmla="*/ 3 h 18"/>
                  <a:gd name="T40" fmla="*/ 2 w 15"/>
                  <a:gd name="T41" fmla="*/ 2 h 18"/>
                  <a:gd name="T42" fmla="*/ 3 w 15"/>
                  <a:gd name="T43" fmla="*/ 2 h 18"/>
                  <a:gd name="T44" fmla="*/ 3 w 15"/>
                  <a:gd name="T45" fmla="*/ 0 h 18"/>
                  <a:gd name="T46" fmla="*/ 3 w 15"/>
                  <a:gd name="T47" fmla="*/ 0 h 18"/>
                  <a:gd name="T48" fmla="*/ 3 w 15"/>
                  <a:gd name="T49" fmla="*/ 0 h 18"/>
                  <a:gd name="T50" fmla="*/ 3 w 15"/>
                  <a:gd name="T51" fmla="*/ 0 h 18"/>
                  <a:gd name="T52" fmla="*/ 3 w 15"/>
                  <a:gd name="T53" fmla="*/ 0 h 18"/>
                  <a:gd name="T54" fmla="*/ 3 w 15"/>
                  <a:gd name="T55" fmla="*/ 2 h 18"/>
                  <a:gd name="T56" fmla="*/ 3 w 15"/>
                  <a:gd name="T57" fmla="*/ 2 h 18"/>
                  <a:gd name="T58" fmla="*/ 3 w 15"/>
                  <a:gd name="T59" fmla="*/ 3 h 18"/>
                  <a:gd name="T60" fmla="*/ 3 w 15"/>
                  <a:gd name="T61" fmla="*/ 3 h 18"/>
                  <a:gd name="T62" fmla="*/ 3 w 15"/>
                  <a:gd name="T63" fmla="*/ 3 h 18"/>
                  <a:gd name="T64" fmla="*/ 3 w 15"/>
                  <a:gd name="T65" fmla="*/ 3 h 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" h="18">
                    <a:moveTo>
                      <a:pt x="15" y="8"/>
                    </a:moveTo>
                    <a:lnTo>
                      <a:pt x="15" y="10"/>
                    </a:lnTo>
                    <a:lnTo>
                      <a:pt x="15" y="12"/>
                    </a:lnTo>
                    <a:lnTo>
                      <a:pt x="14" y="14"/>
                    </a:lnTo>
                    <a:lnTo>
                      <a:pt x="14" y="16"/>
                    </a:lnTo>
                    <a:lnTo>
                      <a:pt x="12" y="16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4" y="18"/>
                    </a:lnTo>
                    <a:lnTo>
                      <a:pt x="4" y="16"/>
                    </a:lnTo>
                    <a:lnTo>
                      <a:pt x="2" y="16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2" y="2"/>
                    </a:lnTo>
                    <a:lnTo>
                      <a:pt x="14" y="2"/>
                    </a:lnTo>
                    <a:lnTo>
                      <a:pt x="14" y="4"/>
                    </a:lnTo>
                    <a:lnTo>
                      <a:pt x="15" y="6"/>
                    </a:lnTo>
                    <a:lnTo>
                      <a:pt x="15" y="8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3" name="Freeform 2194">
                <a:extLst>
                  <a:ext uri="{FF2B5EF4-FFF2-40B4-BE49-F238E27FC236}">
                    <a16:creationId xmlns:a16="http://schemas.microsoft.com/office/drawing/2014/main" id="{44AD7898-D34B-5322-13AC-7B86413B1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" y="4932"/>
                <a:ext cx="13" cy="15"/>
              </a:xfrm>
              <a:custGeom>
                <a:avLst/>
                <a:gdLst>
                  <a:gd name="T0" fmla="*/ 3 w 15"/>
                  <a:gd name="T1" fmla="*/ 3 h 18"/>
                  <a:gd name="T2" fmla="*/ 3 w 15"/>
                  <a:gd name="T3" fmla="*/ 3 h 18"/>
                  <a:gd name="T4" fmla="*/ 3 w 15"/>
                  <a:gd name="T5" fmla="*/ 3 h 18"/>
                  <a:gd name="T6" fmla="*/ 3 w 15"/>
                  <a:gd name="T7" fmla="*/ 3 h 18"/>
                  <a:gd name="T8" fmla="*/ 3 w 15"/>
                  <a:gd name="T9" fmla="*/ 3 h 18"/>
                  <a:gd name="T10" fmla="*/ 3 w 15"/>
                  <a:gd name="T11" fmla="*/ 3 h 18"/>
                  <a:gd name="T12" fmla="*/ 3 w 15"/>
                  <a:gd name="T13" fmla="*/ 3 h 18"/>
                  <a:gd name="T14" fmla="*/ 3 w 15"/>
                  <a:gd name="T15" fmla="*/ 3 h 18"/>
                  <a:gd name="T16" fmla="*/ 3 w 15"/>
                  <a:gd name="T17" fmla="*/ 3 h 18"/>
                  <a:gd name="T18" fmla="*/ 3 w 15"/>
                  <a:gd name="T19" fmla="*/ 3 h 18"/>
                  <a:gd name="T20" fmla="*/ 3 w 15"/>
                  <a:gd name="T21" fmla="*/ 3 h 18"/>
                  <a:gd name="T22" fmla="*/ 3 w 15"/>
                  <a:gd name="T23" fmla="*/ 3 h 18"/>
                  <a:gd name="T24" fmla="*/ 2 w 15"/>
                  <a:gd name="T25" fmla="*/ 3 h 18"/>
                  <a:gd name="T26" fmla="*/ 2 w 15"/>
                  <a:gd name="T27" fmla="*/ 3 h 18"/>
                  <a:gd name="T28" fmla="*/ 0 w 15"/>
                  <a:gd name="T29" fmla="*/ 3 h 18"/>
                  <a:gd name="T30" fmla="*/ 0 w 15"/>
                  <a:gd name="T31" fmla="*/ 3 h 18"/>
                  <a:gd name="T32" fmla="*/ 0 w 15"/>
                  <a:gd name="T33" fmla="*/ 3 h 18"/>
                  <a:gd name="T34" fmla="*/ 0 w 15"/>
                  <a:gd name="T35" fmla="*/ 3 h 18"/>
                  <a:gd name="T36" fmla="*/ 0 w 15"/>
                  <a:gd name="T37" fmla="*/ 3 h 18"/>
                  <a:gd name="T38" fmla="*/ 2 w 15"/>
                  <a:gd name="T39" fmla="*/ 3 h 18"/>
                  <a:gd name="T40" fmla="*/ 2 w 15"/>
                  <a:gd name="T41" fmla="*/ 2 h 18"/>
                  <a:gd name="T42" fmla="*/ 3 w 15"/>
                  <a:gd name="T43" fmla="*/ 2 h 18"/>
                  <a:gd name="T44" fmla="*/ 3 w 15"/>
                  <a:gd name="T45" fmla="*/ 0 h 18"/>
                  <a:gd name="T46" fmla="*/ 3 w 15"/>
                  <a:gd name="T47" fmla="*/ 0 h 18"/>
                  <a:gd name="T48" fmla="*/ 3 w 15"/>
                  <a:gd name="T49" fmla="*/ 0 h 18"/>
                  <a:gd name="T50" fmla="*/ 3 w 15"/>
                  <a:gd name="T51" fmla="*/ 0 h 18"/>
                  <a:gd name="T52" fmla="*/ 3 w 15"/>
                  <a:gd name="T53" fmla="*/ 0 h 18"/>
                  <a:gd name="T54" fmla="*/ 3 w 15"/>
                  <a:gd name="T55" fmla="*/ 2 h 18"/>
                  <a:gd name="T56" fmla="*/ 3 w 15"/>
                  <a:gd name="T57" fmla="*/ 2 h 18"/>
                  <a:gd name="T58" fmla="*/ 3 w 15"/>
                  <a:gd name="T59" fmla="*/ 3 h 18"/>
                  <a:gd name="T60" fmla="*/ 3 w 15"/>
                  <a:gd name="T61" fmla="*/ 3 h 18"/>
                  <a:gd name="T62" fmla="*/ 3 w 15"/>
                  <a:gd name="T63" fmla="*/ 3 h 18"/>
                  <a:gd name="T64" fmla="*/ 3 w 15"/>
                  <a:gd name="T65" fmla="*/ 3 h 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" h="18">
                    <a:moveTo>
                      <a:pt x="15" y="8"/>
                    </a:moveTo>
                    <a:lnTo>
                      <a:pt x="15" y="10"/>
                    </a:lnTo>
                    <a:lnTo>
                      <a:pt x="15" y="12"/>
                    </a:lnTo>
                    <a:lnTo>
                      <a:pt x="14" y="14"/>
                    </a:lnTo>
                    <a:lnTo>
                      <a:pt x="14" y="16"/>
                    </a:lnTo>
                    <a:lnTo>
                      <a:pt x="12" y="16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4" y="18"/>
                    </a:lnTo>
                    <a:lnTo>
                      <a:pt x="4" y="16"/>
                    </a:lnTo>
                    <a:lnTo>
                      <a:pt x="2" y="16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2" y="2"/>
                    </a:lnTo>
                    <a:lnTo>
                      <a:pt x="14" y="2"/>
                    </a:lnTo>
                    <a:lnTo>
                      <a:pt x="14" y="4"/>
                    </a:lnTo>
                    <a:lnTo>
                      <a:pt x="15" y="6"/>
                    </a:lnTo>
                    <a:lnTo>
                      <a:pt x="15" y="8"/>
                    </a:lnTo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4" name="Line 2195">
                <a:extLst>
                  <a:ext uri="{FF2B5EF4-FFF2-40B4-BE49-F238E27FC236}">
                    <a16:creationId xmlns:a16="http://schemas.microsoft.com/office/drawing/2014/main" id="{D1278605-8062-FD39-86E4-7C38CE3A9F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" y="4925"/>
                <a:ext cx="1" cy="15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5" name="Freeform 2196">
                <a:extLst>
                  <a:ext uri="{FF2B5EF4-FFF2-40B4-BE49-F238E27FC236}">
                    <a16:creationId xmlns:a16="http://schemas.microsoft.com/office/drawing/2014/main" id="{7F753989-06C2-693A-9505-0C00D55959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" y="4923"/>
                <a:ext cx="7" cy="5"/>
              </a:xfrm>
              <a:custGeom>
                <a:avLst/>
                <a:gdLst>
                  <a:gd name="T0" fmla="*/ 4 w 8"/>
                  <a:gd name="T1" fmla="*/ 2 h 6"/>
                  <a:gd name="T2" fmla="*/ 4 w 8"/>
                  <a:gd name="T3" fmla="*/ 3 h 6"/>
                  <a:gd name="T4" fmla="*/ 4 w 8"/>
                  <a:gd name="T5" fmla="*/ 3 h 6"/>
                  <a:gd name="T6" fmla="*/ 4 w 8"/>
                  <a:gd name="T7" fmla="*/ 3 h 6"/>
                  <a:gd name="T8" fmla="*/ 4 w 8"/>
                  <a:gd name="T9" fmla="*/ 3 h 6"/>
                  <a:gd name="T10" fmla="*/ 4 w 8"/>
                  <a:gd name="T11" fmla="*/ 3 h 6"/>
                  <a:gd name="T12" fmla="*/ 4 w 8"/>
                  <a:gd name="T13" fmla="*/ 3 h 6"/>
                  <a:gd name="T14" fmla="*/ 4 w 8"/>
                  <a:gd name="T15" fmla="*/ 3 h 6"/>
                  <a:gd name="T16" fmla="*/ 4 w 8"/>
                  <a:gd name="T17" fmla="*/ 3 h 6"/>
                  <a:gd name="T18" fmla="*/ 4 w 8"/>
                  <a:gd name="T19" fmla="*/ 3 h 6"/>
                  <a:gd name="T20" fmla="*/ 2 w 8"/>
                  <a:gd name="T21" fmla="*/ 3 h 6"/>
                  <a:gd name="T22" fmla="*/ 2 w 8"/>
                  <a:gd name="T23" fmla="*/ 3 h 6"/>
                  <a:gd name="T24" fmla="*/ 2 w 8"/>
                  <a:gd name="T25" fmla="*/ 3 h 6"/>
                  <a:gd name="T26" fmla="*/ 0 w 8"/>
                  <a:gd name="T27" fmla="*/ 3 h 6"/>
                  <a:gd name="T28" fmla="*/ 0 w 8"/>
                  <a:gd name="T29" fmla="*/ 3 h 6"/>
                  <a:gd name="T30" fmla="*/ 0 w 8"/>
                  <a:gd name="T31" fmla="*/ 3 h 6"/>
                  <a:gd name="T32" fmla="*/ 0 w 8"/>
                  <a:gd name="T33" fmla="*/ 2 h 6"/>
                  <a:gd name="T34" fmla="*/ 0 w 8"/>
                  <a:gd name="T35" fmla="*/ 2 h 6"/>
                  <a:gd name="T36" fmla="*/ 0 w 8"/>
                  <a:gd name="T37" fmla="*/ 2 h 6"/>
                  <a:gd name="T38" fmla="*/ 0 w 8"/>
                  <a:gd name="T39" fmla="*/ 0 h 6"/>
                  <a:gd name="T40" fmla="*/ 2 w 8"/>
                  <a:gd name="T41" fmla="*/ 0 h 6"/>
                  <a:gd name="T42" fmla="*/ 2 w 8"/>
                  <a:gd name="T43" fmla="*/ 0 h 6"/>
                  <a:gd name="T44" fmla="*/ 2 w 8"/>
                  <a:gd name="T45" fmla="*/ 0 h 6"/>
                  <a:gd name="T46" fmla="*/ 4 w 8"/>
                  <a:gd name="T47" fmla="*/ 0 h 6"/>
                  <a:gd name="T48" fmla="*/ 4 w 8"/>
                  <a:gd name="T49" fmla="*/ 0 h 6"/>
                  <a:gd name="T50" fmla="*/ 4 w 8"/>
                  <a:gd name="T51" fmla="*/ 0 h 6"/>
                  <a:gd name="T52" fmla="*/ 4 w 8"/>
                  <a:gd name="T53" fmla="*/ 0 h 6"/>
                  <a:gd name="T54" fmla="*/ 4 w 8"/>
                  <a:gd name="T55" fmla="*/ 0 h 6"/>
                  <a:gd name="T56" fmla="*/ 4 w 8"/>
                  <a:gd name="T57" fmla="*/ 0 h 6"/>
                  <a:gd name="T58" fmla="*/ 4 w 8"/>
                  <a:gd name="T59" fmla="*/ 0 h 6"/>
                  <a:gd name="T60" fmla="*/ 4 w 8"/>
                  <a:gd name="T61" fmla="*/ 2 h 6"/>
                  <a:gd name="T62" fmla="*/ 4 w 8"/>
                  <a:gd name="T63" fmla="*/ 2 h 6"/>
                  <a:gd name="T64" fmla="*/ 4 w 8"/>
                  <a:gd name="T65" fmla="*/ 2 h 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" h="6">
                    <a:moveTo>
                      <a:pt x="8" y="2"/>
                    </a:moveTo>
                    <a:lnTo>
                      <a:pt x="8" y="4"/>
                    </a:lnTo>
                    <a:lnTo>
                      <a:pt x="6" y="4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6" name="Freeform 2197">
                <a:extLst>
                  <a:ext uri="{FF2B5EF4-FFF2-40B4-BE49-F238E27FC236}">
                    <a16:creationId xmlns:a16="http://schemas.microsoft.com/office/drawing/2014/main" id="{464A70E5-5EFD-4E39-DC85-6BAD0EC8A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" y="4923"/>
                <a:ext cx="7" cy="5"/>
              </a:xfrm>
              <a:custGeom>
                <a:avLst/>
                <a:gdLst>
                  <a:gd name="T0" fmla="*/ 4 w 8"/>
                  <a:gd name="T1" fmla="*/ 2 h 6"/>
                  <a:gd name="T2" fmla="*/ 4 w 8"/>
                  <a:gd name="T3" fmla="*/ 3 h 6"/>
                  <a:gd name="T4" fmla="*/ 4 w 8"/>
                  <a:gd name="T5" fmla="*/ 3 h 6"/>
                  <a:gd name="T6" fmla="*/ 4 w 8"/>
                  <a:gd name="T7" fmla="*/ 3 h 6"/>
                  <a:gd name="T8" fmla="*/ 4 w 8"/>
                  <a:gd name="T9" fmla="*/ 3 h 6"/>
                  <a:gd name="T10" fmla="*/ 4 w 8"/>
                  <a:gd name="T11" fmla="*/ 3 h 6"/>
                  <a:gd name="T12" fmla="*/ 4 w 8"/>
                  <a:gd name="T13" fmla="*/ 3 h 6"/>
                  <a:gd name="T14" fmla="*/ 4 w 8"/>
                  <a:gd name="T15" fmla="*/ 3 h 6"/>
                  <a:gd name="T16" fmla="*/ 4 w 8"/>
                  <a:gd name="T17" fmla="*/ 3 h 6"/>
                  <a:gd name="T18" fmla="*/ 4 w 8"/>
                  <a:gd name="T19" fmla="*/ 3 h 6"/>
                  <a:gd name="T20" fmla="*/ 2 w 8"/>
                  <a:gd name="T21" fmla="*/ 3 h 6"/>
                  <a:gd name="T22" fmla="*/ 2 w 8"/>
                  <a:gd name="T23" fmla="*/ 3 h 6"/>
                  <a:gd name="T24" fmla="*/ 2 w 8"/>
                  <a:gd name="T25" fmla="*/ 3 h 6"/>
                  <a:gd name="T26" fmla="*/ 0 w 8"/>
                  <a:gd name="T27" fmla="*/ 3 h 6"/>
                  <a:gd name="T28" fmla="*/ 0 w 8"/>
                  <a:gd name="T29" fmla="*/ 3 h 6"/>
                  <a:gd name="T30" fmla="*/ 0 w 8"/>
                  <a:gd name="T31" fmla="*/ 3 h 6"/>
                  <a:gd name="T32" fmla="*/ 0 w 8"/>
                  <a:gd name="T33" fmla="*/ 2 h 6"/>
                  <a:gd name="T34" fmla="*/ 0 w 8"/>
                  <a:gd name="T35" fmla="*/ 2 h 6"/>
                  <a:gd name="T36" fmla="*/ 0 w 8"/>
                  <a:gd name="T37" fmla="*/ 2 h 6"/>
                  <a:gd name="T38" fmla="*/ 0 w 8"/>
                  <a:gd name="T39" fmla="*/ 0 h 6"/>
                  <a:gd name="T40" fmla="*/ 2 w 8"/>
                  <a:gd name="T41" fmla="*/ 0 h 6"/>
                  <a:gd name="T42" fmla="*/ 2 w 8"/>
                  <a:gd name="T43" fmla="*/ 0 h 6"/>
                  <a:gd name="T44" fmla="*/ 2 w 8"/>
                  <a:gd name="T45" fmla="*/ 0 h 6"/>
                  <a:gd name="T46" fmla="*/ 4 w 8"/>
                  <a:gd name="T47" fmla="*/ 0 h 6"/>
                  <a:gd name="T48" fmla="*/ 4 w 8"/>
                  <a:gd name="T49" fmla="*/ 0 h 6"/>
                  <a:gd name="T50" fmla="*/ 4 w 8"/>
                  <a:gd name="T51" fmla="*/ 0 h 6"/>
                  <a:gd name="T52" fmla="*/ 4 w 8"/>
                  <a:gd name="T53" fmla="*/ 0 h 6"/>
                  <a:gd name="T54" fmla="*/ 4 w 8"/>
                  <a:gd name="T55" fmla="*/ 0 h 6"/>
                  <a:gd name="T56" fmla="*/ 4 w 8"/>
                  <a:gd name="T57" fmla="*/ 0 h 6"/>
                  <a:gd name="T58" fmla="*/ 4 w 8"/>
                  <a:gd name="T59" fmla="*/ 0 h 6"/>
                  <a:gd name="T60" fmla="*/ 4 w 8"/>
                  <a:gd name="T61" fmla="*/ 2 h 6"/>
                  <a:gd name="T62" fmla="*/ 4 w 8"/>
                  <a:gd name="T63" fmla="*/ 2 h 6"/>
                  <a:gd name="T64" fmla="*/ 4 w 8"/>
                  <a:gd name="T65" fmla="*/ 2 h 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" h="6">
                    <a:moveTo>
                      <a:pt x="8" y="2"/>
                    </a:moveTo>
                    <a:lnTo>
                      <a:pt x="8" y="4"/>
                    </a:lnTo>
                    <a:lnTo>
                      <a:pt x="6" y="4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2"/>
                    </a:lnTo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7" name="Line 2198">
                <a:extLst>
                  <a:ext uri="{FF2B5EF4-FFF2-40B4-BE49-F238E27FC236}">
                    <a16:creationId xmlns:a16="http://schemas.microsoft.com/office/drawing/2014/main" id="{8DC36190-6E60-E57A-6280-1B553C821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" y="4920"/>
                <a:ext cx="7" cy="3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8" name="Freeform 2199">
                <a:extLst>
                  <a:ext uri="{FF2B5EF4-FFF2-40B4-BE49-F238E27FC236}">
                    <a16:creationId xmlns:a16="http://schemas.microsoft.com/office/drawing/2014/main" id="{40E1E2BE-76D7-BE66-8377-DEBE0E5F80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" y="4957"/>
                <a:ext cx="9" cy="17"/>
              </a:xfrm>
              <a:custGeom>
                <a:avLst/>
                <a:gdLst>
                  <a:gd name="T0" fmla="*/ 2 w 11"/>
                  <a:gd name="T1" fmla="*/ 0 h 21"/>
                  <a:gd name="T2" fmla="*/ 0 w 11"/>
                  <a:gd name="T3" fmla="*/ 2 h 21"/>
                  <a:gd name="T4" fmla="*/ 2 w 11"/>
                  <a:gd name="T5" fmla="*/ 2 h 21"/>
                  <a:gd name="T6" fmla="*/ 2 w 11"/>
                  <a:gd name="T7" fmla="*/ 0 h 2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" h="21">
                    <a:moveTo>
                      <a:pt x="6" y="0"/>
                    </a:moveTo>
                    <a:lnTo>
                      <a:pt x="0" y="21"/>
                    </a:lnTo>
                    <a:lnTo>
                      <a:pt x="11" y="2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39" name="Freeform 2200">
                <a:extLst>
                  <a:ext uri="{FF2B5EF4-FFF2-40B4-BE49-F238E27FC236}">
                    <a16:creationId xmlns:a16="http://schemas.microsoft.com/office/drawing/2014/main" id="{FEBF6683-0B5C-8DE9-D157-9B54C651BF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" y="4957"/>
                <a:ext cx="9" cy="17"/>
              </a:xfrm>
              <a:custGeom>
                <a:avLst/>
                <a:gdLst>
                  <a:gd name="T0" fmla="*/ 2 w 11"/>
                  <a:gd name="T1" fmla="*/ 0 h 21"/>
                  <a:gd name="T2" fmla="*/ 0 w 11"/>
                  <a:gd name="T3" fmla="*/ 2 h 21"/>
                  <a:gd name="T4" fmla="*/ 2 w 11"/>
                  <a:gd name="T5" fmla="*/ 2 h 21"/>
                  <a:gd name="T6" fmla="*/ 2 w 11"/>
                  <a:gd name="T7" fmla="*/ 0 h 2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" h="21">
                    <a:moveTo>
                      <a:pt x="6" y="0"/>
                    </a:moveTo>
                    <a:lnTo>
                      <a:pt x="0" y="21"/>
                    </a:lnTo>
                    <a:lnTo>
                      <a:pt x="11" y="21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0" name="Line 2201">
                <a:extLst>
                  <a:ext uri="{FF2B5EF4-FFF2-40B4-BE49-F238E27FC236}">
                    <a16:creationId xmlns:a16="http://schemas.microsoft.com/office/drawing/2014/main" id="{1CA74320-9454-FD9B-D0EB-C6DBDB509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" y="4929"/>
                <a:ext cx="1" cy="42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1" name="Line 2202">
                <a:extLst>
                  <a:ext uri="{FF2B5EF4-FFF2-40B4-BE49-F238E27FC236}">
                    <a16:creationId xmlns:a16="http://schemas.microsoft.com/office/drawing/2014/main" id="{7ED04932-2325-13BB-6CC3-8455BF02B8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" y="4928"/>
                <a:ext cx="10" cy="1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2" name="Freeform 2203">
                <a:extLst>
                  <a:ext uri="{FF2B5EF4-FFF2-40B4-BE49-F238E27FC236}">
                    <a16:creationId xmlns:a16="http://schemas.microsoft.com/office/drawing/2014/main" id="{528C2F89-6F5B-9759-8605-006C5E935B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" y="4928"/>
                <a:ext cx="2" cy="3"/>
              </a:xfrm>
              <a:custGeom>
                <a:avLst/>
                <a:gdLst>
                  <a:gd name="T0" fmla="*/ 1 w 3"/>
                  <a:gd name="T1" fmla="*/ 0 h 3"/>
                  <a:gd name="T2" fmla="*/ 1 w 3"/>
                  <a:gd name="T3" fmla="*/ 0 h 3"/>
                  <a:gd name="T4" fmla="*/ 0 w 3"/>
                  <a:gd name="T5" fmla="*/ 0 h 3"/>
                  <a:gd name="T6" fmla="*/ 0 w 3"/>
                  <a:gd name="T7" fmla="*/ 1 h 3"/>
                  <a:gd name="T8" fmla="*/ 0 w 3"/>
                  <a:gd name="T9" fmla="*/ 3 h 3"/>
                  <a:gd name="T10" fmla="*/ 1 w 3"/>
                  <a:gd name="T11" fmla="*/ 0 h 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" h="3">
                    <a:moveTo>
                      <a:pt x="3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3" name="Freeform 2204">
                <a:extLst>
                  <a:ext uri="{FF2B5EF4-FFF2-40B4-BE49-F238E27FC236}">
                    <a16:creationId xmlns:a16="http://schemas.microsoft.com/office/drawing/2014/main" id="{163AA47B-10C4-F46C-7A2D-8455DA5AA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" y="4928"/>
                <a:ext cx="2" cy="3"/>
              </a:xfrm>
              <a:custGeom>
                <a:avLst/>
                <a:gdLst>
                  <a:gd name="T0" fmla="*/ 1 w 3"/>
                  <a:gd name="T1" fmla="*/ 0 h 3"/>
                  <a:gd name="T2" fmla="*/ 1 w 3"/>
                  <a:gd name="T3" fmla="*/ 0 h 3"/>
                  <a:gd name="T4" fmla="*/ 0 w 3"/>
                  <a:gd name="T5" fmla="*/ 0 h 3"/>
                  <a:gd name="T6" fmla="*/ 0 w 3"/>
                  <a:gd name="T7" fmla="*/ 1 h 3"/>
                  <a:gd name="T8" fmla="*/ 0 w 3"/>
                  <a:gd name="T9" fmla="*/ 3 h 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3"/>
                    </a:lnTo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4" name="Freeform 2205">
                <a:extLst>
                  <a:ext uri="{FF2B5EF4-FFF2-40B4-BE49-F238E27FC236}">
                    <a16:creationId xmlns:a16="http://schemas.microsoft.com/office/drawing/2014/main" id="{E9C9CA9C-15F6-74F9-F325-67295F0D4E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" y="4931"/>
                <a:ext cx="14" cy="33"/>
              </a:xfrm>
              <a:custGeom>
                <a:avLst/>
                <a:gdLst>
                  <a:gd name="T0" fmla="*/ 0 w 17"/>
                  <a:gd name="T1" fmla="*/ 3 h 41"/>
                  <a:gd name="T2" fmla="*/ 2 w 17"/>
                  <a:gd name="T3" fmla="*/ 3 h 41"/>
                  <a:gd name="T4" fmla="*/ 2 w 17"/>
                  <a:gd name="T5" fmla="*/ 0 h 41"/>
                  <a:gd name="T6" fmla="*/ 2 w 17"/>
                  <a:gd name="T7" fmla="*/ 0 h 41"/>
                  <a:gd name="T8" fmla="*/ 2 w 17"/>
                  <a:gd name="T9" fmla="*/ 3 h 41"/>
                  <a:gd name="T10" fmla="*/ 2 w 17"/>
                  <a:gd name="T11" fmla="*/ 3 h 41"/>
                  <a:gd name="T12" fmla="*/ 2 w 17"/>
                  <a:gd name="T13" fmla="*/ 5 h 41"/>
                  <a:gd name="T14" fmla="*/ 0 w 17"/>
                  <a:gd name="T15" fmla="*/ 3 h 4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7" h="41">
                    <a:moveTo>
                      <a:pt x="0" y="31"/>
                    </a:moveTo>
                    <a:lnTo>
                      <a:pt x="4" y="31"/>
                    </a:lnTo>
                    <a:lnTo>
                      <a:pt x="4" y="0"/>
                    </a:lnTo>
                    <a:lnTo>
                      <a:pt x="13" y="0"/>
                    </a:lnTo>
                    <a:lnTo>
                      <a:pt x="13" y="31"/>
                    </a:lnTo>
                    <a:lnTo>
                      <a:pt x="17" y="31"/>
                    </a:lnTo>
                    <a:lnTo>
                      <a:pt x="10" y="4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45" name="Freeform 2206">
                <a:extLst>
                  <a:ext uri="{FF2B5EF4-FFF2-40B4-BE49-F238E27FC236}">
                    <a16:creationId xmlns:a16="http://schemas.microsoft.com/office/drawing/2014/main" id="{430DAC4D-7866-CBEB-B14E-9A29E5B25C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" y="4931"/>
                <a:ext cx="14" cy="33"/>
              </a:xfrm>
              <a:custGeom>
                <a:avLst/>
                <a:gdLst>
                  <a:gd name="T0" fmla="*/ 0 w 17"/>
                  <a:gd name="T1" fmla="*/ 3 h 41"/>
                  <a:gd name="T2" fmla="*/ 2 w 17"/>
                  <a:gd name="T3" fmla="*/ 3 h 41"/>
                  <a:gd name="T4" fmla="*/ 2 w 17"/>
                  <a:gd name="T5" fmla="*/ 0 h 41"/>
                  <a:gd name="T6" fmla="*/ 2 w 17"/>
                  <a:gd name="T7" fmla="*/ 0 h 41"/>
                  <a:gd name="T8" fmla="*/ 2 w 17"/>
                  <a:gd name="T9" fmla="*/ 3 h 41"/>
                  <a:gd name="T10" fmla="*/ 2 w 17"/>
                  <a:gd name="T11" fmla="*/ 3 h 41"/>
                  <a:gd name="T12" fmla="*/ 2 w 17"/>
                  <a:gd name="T13" fmla="*/ 5 h 41"/>
                  <a:gd name="T14" fmla="*/ 0 w 17"/>
                  <a:gd name="T15" fmla="*/ 3 h 4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7" h="41">
                    <a:moveTo>
                      <a:pt x="0" y="31"/>
                    </a:moveTo>
                    <a:lnTo>
                      <a:pt x="4" y="31"/>
                    </a:lnTo>
                    <a:lnTo>
                      <a:pt x="4" y="0"/>
                    </a:lnTo>
                    <a:lnTo>
                      <a:pt x="13" y="0"/>
                    </a:lnTo>
                    <a:lnTo>
                      <a:pt x="13" y="31"/>
                    </a:lnTo>
                    <a:lnTo>
                      <a:pt x="17" y="31"/>
                    </a:lnTo>
                    <a:lnTo>
                      <a:pt x="10" y="41"/>
                    </a:lnTo>
                    <a:lnTo>
                      <a:pt x="0" y="31"/>
                    </a:lnTo>
                  </a:path>
                </a:pathLst>
              </a:custGeom>
              <a:solidFill>
                <a:schemeClr val="bg1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54" name="Text Box 2207">
              <a:extLst>
                <a:ext uri="{FF2B5EF4-FFF2-40B4-BE49-F238E27FC236}">
                  <a16:creationId xmlns:a16="http://schemas.microsoft.com/office/drawing/2014/main" id="{953EDDBD-8705-CA83-B021-879D490CA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4789"/>
              <a:ext cx="306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Extintor</a:t>
              </a:r>
            </a:p>
          </p:txBody>
        </p:sp>
        <p:grpSp>
          <p:nvGrpSpPr>
            <p:cNvPr id="4355" name="Group 2209">
              <a:extLst>
                <a:ext uri="{FF2B5EF4-FFF2-40B4-BE49-F238E27FC236}">
                  <a16:creationId xmlns:a16="http://schemas.microsoft.com/office/drawing/2014/main" id="{1232E9CB-2F95-3F19-6B48-D1B1664B27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100"/>
              <a:ext cx="88" cy="79"/>
              <a:chOff x="273" y="5009"/>
              <a:chExt cx="88" cy="79"/>
            </a:xfrm>
          </p:grpSpPr>
          <p:sp>
            <p:nvSpPr>
              <p:cNvPr id="4517" name="Rectangle 2210">
                <a:extLst>
                  <a:ext uri="{FF2B5EF4-FFF2-40B4-BE49-F238E27FC236}">
                    <a16:creationId xmlns:a16="http://schemas.microsoft.com/office/drawing/2014/main" id="{2E15ABAA-594F-F880-7144-0AE4B481F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" y="5009"/>
                <a:ext cx="88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518" name="Group 2211">
                <a:extLst>
                  <a:ext uri="{FF2B5EF4-FFF2-40B4-BE49-F238E27FC236}">
                    <a16:creationId xmlns:a16="http://schemas.microsoft.com/office/drawing/2014/main" id="{D87C0F22-7556-CD0E-9C32-DC10FEE721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" y="5024"/>
                <a:ext cx="58" cy="48"/>
                <a:chOff x="1343" y="4938"/>
                <a:chExt cx="58" cy="48"/>
              </a:xfrm>
            </p:grpSpPr>
            <p:sp>
              <p:nvSpPr>
                <p:cNvPr id="4519" name="Freeform 2212">
                  <a:extLst>
                    <a:ext uri="{FF2B5EF4-FFF2-40B4-BE49-F238E27FC236}">
                      <a16:creationId xmlns:a16="http://schemas.microsoft.com/office/drawing/2014/main" id="{C18EAF12-78DD-1A62-FA52-A7B9E62477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7" y="4950"/>
                  <a:ext cx="26" cy="24"/>
                </a:xfrm>
                <a:custGeom>
                  <a:avLst/>
                  <a:gdLst>
                    <a:gd name="T0" fmla="*/ 6 w 31"/>
                    <a:gd name="T1" fmla="*/ 0 h 29"/>
                    <a:gd name="T2" fmla="*/ 0 w 31"/>
                    <a:gd name="T3" fmla="*/ 2 h 29"/>
                    <a:gd name="T4" fmla="*/ 0 w 31"/>
                    <a:gd name="T5" fmla="*/ 2 h 29"/>
                    <a:gd name="T6" fmla="*/ 6 w 31"/>
                    <a:gd name="T7" fmla="*/ 5 h 29"/>
                    <a:gd name="T8" fmla="*/ 6 w 31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31" y="0"/>
                      </a:moveTo>
                      <a:lnTo>
                        <a:pt x="0" y="10"/>
                      </a:lnTo>
                      <a:lnTo>
                        <a:pt x="0" y="19"/>
                      </a:lnTo>
                      <a:lnTo>
                        <a:pt x="31" y="29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0" name="Freeform 2213">
                  <a:extLst>
                    <a:ext uri="{FF2B5EF4-FFF2-40B4-BE49-F238E27FC236}">
                      <a16:creationId xmlns:a16="http://schemas.microsoft.com/office/drawing/2014/main" id="{88312C55-E85A-C6BF-637D-24BB0BDF14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7" y="4950"/>
                  <a:ext cx="26" cy="24"/>
                </a:xfrm>
                <a:custGeom>
                  <a:avLst/>
                  <a:gdLst>
                    <a:gd name="T0" fmla="*/ 6 w 31"/>
                    <a:gd name="T1" fmla="*/ 0 h 29"/>
                    <a:gd name="T2" fmla="*/ 0 w 31"/>
                    <a:gd name="T3" fmla="*/ 2 h 29"/>
                    <a:gd name="T4" fmla="*/ 0 w 31"/>
                    <a:gd name="T5" fmla="*/ 2 h 29"/>
                    <a:gd name="T6" fmla="*/ 6 w 31"/>
                    <a:gd name="T7" fmla="*/ 5 h 29"/>
                    <a:gd name="T8" fmla="*/ 6 w 31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31" y="0"/>
                      </a:moveTo>
                      <a:lnTo>
                        <a:pt x="0" y="10"/>
                      </a:lnTo>
                      <a:lnTo>
                        <a:pt x="0" y="19"/>
                      </a:lnTo>
                      <a:lnTo>
                        <a:pt x="31" y="29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1" name="Rectangle 2214">
                  <a:extLst>
                    <a:ext uri="{FF2B5EF4-FFF2-40B4-BE49-F238E27FC236}">
                      <a16:creationId xmlns:a16="http://schemas.microsoft.com/office/drawing/2014/main" id="{5F22FA72-EF49-FA66-4784-DE79822E28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3" y="4957"/>
                  <a:ext cx="10" cy="1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522" name="Rectangle 2215">
                  <a:extLst>
                    <a:ext uri="{FF2B5EF4-FFF2-40B4-BE49-F238E27FC236}">
                      <a16:creationId xmlns:a16="http://schemas.microsoft.com/office/drawing/2014/main" id="{CADCFD72-57D0-B0F2-BAE5-B8B13ED326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3" y="4957"/>
                  <a:ext cx="10" cy="1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523" name="Line 2216">
                  <a:extLst>
                    <a:ext uri="{FF2B5EF4-FFF2-40B4-BE49-F238E27FC236}">
                      <a16:creationId xmlns:a16="http://schemas.microsoft.com/office/drawing/2014/main" id="{802ED583-133C-4BA6-DA0F-ABE626B585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0" y="4963"/>
                  <a:ext cx="11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4" name="Line 2217">
                  <a:extLst>
                    <a:ext uri="{FF2B5EF4-FFF2-40B4-BE49-F238E27FC236}">
                      <a16:creationId xmlns:a16="http://schemas.microsoft.com/office/drawing/2014/main" id="{509C4A9D-E6CE-8626-83A1-23FD2C2AFC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87" y="4938"/>
                  <a:ext cx="11" cy="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5" name="Line 2218">
                  <a:extLst>
                    <a:ext uri="{FF2B5EF4-FFF2-40B4-BE49-F238E27FC236}">
                      <a16:creationId xmlns:a16="http://schemas.microsoft.com/office/drawing/2014/main" id="{5CD66322-0E61-029D-A175-9059FE66C7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7" y="4982"/>
                  <a:ext cx="11" cy="4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6" name="Line 2219">
                  <a:extLst>
                    <a:ext uri="{FF2B5EF4-FFF2-40B4-BE49-F238E27FC236}">
                      <a16:creationId xmlns:a16="http://schemas.microsoft.com/office/drawing/2014/main" id="{859BEE19-1DFD-DA7E-4F3E-80A6F92B53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89" y="4950"/>
                  <a:ext cx="10" cy="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27" name="Line 2220">
                  <a:extLst>
                    <a:ext uri="{FF2B5EF4-FFF2-40B4-BE49-F238E27FC236}">
                      <a16:creationId xmlns:a16="http://schemas.microsoft.com/office/drawing/2014/main" id="{99AA6939-1898-560E-B083-BD0099ECF3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9" y="4971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</p:grpSp>
        <p:sp>
          <p:nvSpPr>
            <p:cNvPr id="4356" name="Text Box 2221">
              <a:extLst>
                <a:ext uri="{FF2B5EF4-FFF2-40B4-BE49-F238E27FC236}">
                  <a16:creationId xmlns:a16="http://schemas.microsoft.com/office/drawing/2014/main" id="{12690EA8-1C71-42D9-539D-BF13A40BDC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" y="5077"/>
              <a:ext cx="720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Sistema de alertamiento</a:t>
              </a:r>
            </a:p>
          </p:txBody>
        </p:sp>
        <p:grpSp>
          <p:nvGrpSpPr>
            <p:cNvPr id="4357" name="Group 2223">
              <a:extLst>
                <a:ext uri="{FF2B5EF4-FFF2-40B4-BE49-F238E27FC236}">
                  <a16:creationId xmlns:a16="http://schemas.microsoft.com/office/drawing/2014/main" id="{BB713048-869D-F5EE-AAB0-33BE66BA95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388"/>
              <a:ext cx="88" cy="79"/>
              <a:chOff x="144" y="5088"/>
              <a:chExt cx="88" cy="79"/>
            </a:xfrm>
          </p:grpSpPr>
          <p:sp>
            <p:nvSpPr>
              <p:cNvPr id="4515" name="Rectangle 2224">
                <a:extLst>
                  <a:ext uri="{FF2B5EF4-FFF2-40B4-BE49-F238E27FC236}">
                    <a16:creationId xmlns:a16="http://schemas.microsoft.com/office/drawing/2014/main" id="{5364F527-85F1-B6B4-A474-705E4278B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5088"/>
                <a:ext cx="88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6" name="Freeform 2225">
                <a:extLst>
                  <a:ext uri="{FF2B5EF4-FFF2-40B4-BE49-F238E27FC236}">
                    <a16:creationId xmlns:a16="http://schemas.microsoft.com/office/drawing/2014/main" id="{89ACACC3-077D-1D2C-CB2F-A6F0115BEE2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64" y="5102"/>
                <a:ext cx="47" cy="51"/>
              </a:xfrm>
              <a:custGeom>
                <a:avLst/>
                <a:gdLst>
                  <a:gd name="T0" fmla="*/ 1 w 79"/>
                  <a:gd name="T1" fmla="*/ 0 h 54"/>
                  <a:gd name="T2" fmla="*/ 1 w 79"/>
                  <a:gd name="T3" fmla="*/ 31 h 54"/>
                  <a:gd name="T4" fmla="*/ 0 w 79"/>
                  <a:gd name="T5" fmla="*/ 31 h 54"/>
                  <a:gd name="T6" fmla="*/ 0 w 79"/>
                  <a:gd name="T7" fmla="*/ 24 h 54"/>
                  <a:gd name="T8" fmla="*/ 1 w 79"/>
                  <a:gd name="T9" fmla="*/ 24 h 54"/>
                  <a:gd name="T10" fmla="*/ 1 w 79"/>
                  <a:gd name="T11" fmla="*/ 19 h 54"/>
                  <a:gd name="T12" fmla="*/ 1 w 79"/>
                  <a:gd name="T13" fmla="*/ 19 h 54"/>
                  <a:gd name="T14" fmla="*/ 1 w 79"/>
                  <a:gd name="T15" fmla="*/ 10 h 54"/>
                  <a:gd name="T16" fmla="*/ 1 w 79"/>
                  <a:gd name="T17" fmla="*/ 10 h 54"/>
                  <a:gd name="T18" fmla="*/ 1 w 79"/>
                  <a:gd name="T19" fmla="*/ 9 h 54"/>
                  <a:gd name="T20" fmla="*/ 1 w 79"/>
                  <a:gd name="T21" fmla="*/ 9 h 54"/>
                  <a:gd name="T22" fmla="*/ 1 w 79"/>
                  <a:gd name="T23" fmla="*/ 0 h 54"/>
                  <a:gd name="T24" fmla="*/ 1 w 79"/>
                  <a:gd name="T25" fmla="*/ 0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79" h="54">
                    <a:moveTo>
                      <a:pt x="79" y="0"/>
                    </a:moveTo>
                    <a:lnTo>
                      <a:pt x="79" y="54"/>
                    </a:lnTo>
                    <a:lnTo>
                      <a:pt x="0" y="54"/>
                    </a:lnTo>
                    <a:lnTo>
                      <a:pt x="0" y="41"/>
                    </a:lnTo>
                    <a:lnTo>
                      <a:pt x="15" y="41"/>
                    </a:lnTo>
                    <a:lnTo>
                      <a:pt x="15" y="31"/>
                    </a:lnTo>
                    <a:lnTo>
                      <a:pt x="33" y="31"/>
                    </a:lnTo>
                    <a:lnTo>
                      <a:pt x="33" y="20"/>
                    </a:lnTo>
                    <a:lnTo>
                      <a:pt x="48" y="20"/>
                    </a:lnTo>
                    <a:lnTo>
                      <a:pt x="48" y="10"/>
                    </a:lnTo>
                    <a:lnTo>
                      <a:pt x="63" y="10"/>
                    </a:lnTo>
                    <a:lnTo>
                      <a:pt x="63" y="0"/>
                    </a:lnTo>
                    <a:lnTo>
                      <a:pt x="79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FFFFFF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58" name="Text Box 2226">
              <a:extLst>
                <a:ext uri="{FF2B5EF4-FFF2-40B4-BE49-F238E27FC236}">
                  <a16:creationId xmlns:a16="http://schemas.microsoft.com/office/drawing/2014/main" id="{73943892-9391-62E6-BB14-FF8A7EC34D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" y="5365"/>
              <a:ext cx="361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Escaleras</a:t>
              </a:r>
            </a:p>
          </p:txBody>
        </p:sp>
        <p:grpSp>
          <p:nvGrpSpPr>
            <p:cNvPr id="4359" name="Group 2228">
              <a:extLst>
                <a:ext uri="{FF2B5EF4-FFF2-40B4-BE49-F238E27FC236}">
                  <a16:creationId xmlns:a16="http://schemas.microsoft.com/office/drawing/2014/main" id="{CD7B4139-9E5C-208D-9999-433E93D7CC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196"/>
              <a:ext cx="86" cy="79"/>
              <a:chOff x="275" y="5262"/>
              <a:chExt cx="86" cy="79"/>
            </a:xfrm>
          </p:grpSpPr>
          <p:sp>
            <p:nvSpPr>
              <p:cNvPr id="4505" name="Rectangle 2229">
                <a:extLst>
                  <a:ext uri="{FF2B5EF4-FFF2-40B4-BE49-F238E27FC236}">
                    <a16:creationId xmlns:a16="http://schemas.microsoft.com/office/drawing/2014/main" id="{40FF4598-44FA-1844-09FA-84F71FA6F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" y="5262"/>
                <a:ext cx="86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06" name="Rectangle 2230">
                <a:extLst>
                  <a:ext uri="{FF2B5EF4-FFF2-40B4-BE49-F238E27FC236}">
                    <a16:creationId xmlns:a16="http://schemas.microsoft.com/office/drawing/2014/main" id="{0B703C97-9FCF-1FCF-678D-0C46F55428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" y="5262"/>
                <a:ext cx="86" cy="79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07" name="Freeform 2231">
                <a:extLst>
                  <a:ext uri="{FF2B5EF4-FFF2-40B4-BE49-F238E27FC236}">
                    <a16:creationId xmlns:a16="http://schemas.microsoft.com/office/drawing/2014/main" id="{B829D0A6-A898-A230-BF04-FEEDFBE113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" y="5286"/>
                <a:ext cx="60" cy="27"/>
              </a:xfrm>
              <a:custGeom>
                <a:avLst/>
                <a:gdLst>
                  <a:gd name="T0" fmla="*/ 2 w 73"/>
                  <a:gd name="T1" fmla="*/ 0 h 33"/>
                  <a:gd name="T2" fmla="*/ 2 w 73"/>
                  <a:gd name="T3" fmla="*/ 2 h 33"/>
                  <a:gd name="T4" fmla="*/ 2 w 73"/>
                  <a:gd name="T5" fmla="*/ 2 h 33"/>
                  <a:gd name="T6" fmla="*/ 2 w 73"/>
                  <a:gd name="T7" fmla="*/ 2 h 33"/>
                  <a:gd name="T8" fmla="*/ 0 w 73"/>
                  <a:gd name="T9" fmla="*/ 2 h 33"/>
                  <a:gd name="T10" fmla="*/ 0 w 73"/>
                  <a:gd name="T11" fmla="*/ 2 h 33"/>
                  <a:gd name="T12" fmla="*/ 0 w 73"/>
                  <a:gd name="T13" fmla="*/ 2 h 33"/>
                  <a:gd name="T14" fmla="*/ 0 w 73"/>
                  <a:gd name="T15" fmla="*/ 3 h 33"/>
                  <a:gd name="T16" fmla="*/ 0 w 73"/>
                  <a:gd name="T17" fmla="*/ 3 h 33"/>
                  <a:gd name="T18" fmla="*/ 2 w 73"/>
                  <a:gd name="T19" fmla="*/ 4 h 33"/>
                  <a:gd name="T20" fmla="*/ 2 w 73"/>
                  <a:gd name="T21" fmla="*/ 5 h 33"/>
                  <a:gd name="T22" fmla="*/ 2 w 73"/>
                  <a:gd name="T23" fmla="*/ 5 h 33"/>
                  <a:gd name="T24" fmla="*/ 2 w 73"/>
                  <a:gd name="T25" fmla="*/ 5 h 33"/>
                  <a:gd name="T26" fmla="*/ 8 w 73"/>
                  <a:gd name="T27" fmla="*/ 5 h 33"/>
                  <a:gd name="T28" fmla="*/ 8 w 73"/>
                  <a:gd name="T29" fmla="*/ 5 h 33"/>
                  <a:gd name="T30" fmla="*/ 9 w 73"/>
                  <a:gd name="T31" fmla="*/ 5 h 33"/>
                  <a:gd name="T32" fmla="*/ 10 w 73"/>
                  <a:gd name="T33" fmla="*/ 4 h 33"/>
                  <a:gd name="T34" fmla="*/ 10 w 73"/>
                  <a:gd name="T35" fmla="*/ 3 h 33"/>
                  <a:gd name="T36" fmla="*/ 10 w 73"/>
                  <a:gd name="T37" fmla="*/ 3 h 33"/>
                  <a:gd name="T38" fmla="*/ 10 w 73"/>
                  <a:gd name="T39" fmla="*/ 2 h 33"/>
                  <a:gd name="T40" fmla="*/ 10 w 73"/>
                  <a:gd name="T41" fmla="*/ 2 h 33"/>
                  <a:gd name="T42" fmla="*/ 10 w 73"/>
                  <a:gd name="T43" fmla="*/ 2 h 33"/>
                  <a:gd name="T44" fmla="*/ 10 w 73"/>
                  <a:gd name="T45" fmla="*/ 2 h 33"/>
                  <a:gd name="T46" fmla="*/ 9 w 73"/>
                  <a:gd name="T47" fmla="*/ 2 h 33"/>
                  <a:gd name="T48" fmla="*/ 8 w 73"/>
                  <a:gd name="T49" fmla="*/ 2 h 33"/>
                  <a:gd name="T50" fmla="*/ 8 w 73"/>
                  <a:gd name="T51" fmla="*/ 0 h 33"/>
                  <a:gd name="T52" fmla="*/ 2 w 73"/>
                  <a:gd name="T53" fmla="*/ 0 h 3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73" h="33">
                    <a:moveTo>
                      <a:pt x="15" y="0"/>
                    </a:moveTo>
                    <a:lnTo>
                      <a:pt x="12" y="2"/>
                    </a:lnTo>
                    <a:lnTo>
                      <a:pt x="10" y="2"/>
                    </a:lnTo>
                    <a:lnTo>
                      <a:pt x="4" y="6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4" y="29"/>
                    </a:lnTo>
                    <a:lnTo>
                      <a:pt x="10" y="33"/>
                    </a:lnTo>
                    <a:lnTo>
                      <a:pt x="12" y="33"/>
                    </a:lnTo>
                    <a:lnTo>
                      <a:pt x="15" y="33"/>
                    </a:lnTo>
                    <a:lnTo>
                      <a:pt x="56" y="33"/>
                    </a:lnTo>
                    <a:lnTo>
                      <a:pt x="60" y="33"/>
                    </a:lnTo>
                    <a:lnTo>
                      <a:pt x="62" y="33"/>
                    </a:lnTo>
                    <a:lnTo>
                      <a:pt x="67" y="29"/>
                    </a:lnTo>
                    <a:lnTo>
                      <a:pt x="71" y="23"/>
                    </a:lnTo>
                    <a:lnTo>
                      <a:pt x="73" y="22"/>
                    </a:lnTo>
                    <a:lnTo>
                      <a:pt x="73" y="18"/>
                    </a:lnTo>
                    <a:lnTo>
                      <a:pt x="73" y="14"/>
                    </a:lnTo>
                    <a:lnTo>
                      <a:pt x="71" y="12"/>
                    </a:lnTo>
                    <a:lnTo>
                      <a:pt x="67" y="6"/>
                    </a:lnTo>
                    <a:lnTo>
                      <a:pt x="62" y="2"/>
                    </a:lnTo>
                    <a:lnTo>
                      <a:pt x="60" y="2"/>
                    </a:lnTo>
                    <a:lnTo>
                      <a:pt x="56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08" name="Freeform 2232">
                <a:extLst>
                  <a:ext uri="{FF2B5EF4-FFF2-40B4-BE49-F238E27FC236}">
                    <a16:creationId xmlns:a16="http://schemas.microsoft.com/office/drawing/2014/main" id="{1DFC6944-8601-00EA-2402-1E9144A21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" y="5286"/>
                <a:ext cx="60" cy="27"/>
              </a:xfrm>
              <a:custGeom>
                <a:avLst/>
                <a:gdLst>
                  <a:gd name="T0" fmla="*/ 2 w 73"/>
                  <a:gd name="T1" fmla="*/ 0 h 33"/>
                  <a:gd name="T2" fmla="*/ 2 w 73"/>
                  <a:gd name="T3" fmla="*/ 2 h 33"/>
                  <a:gd name="T4" fmla="*/ 2 w 73"/>
                  <a:gd name="T5" fmla="*/ 2 h 33"/>
                  <a:gd name="T6" fmla="*/ 2 w 73"/>
                  <a:gd name="T7" fmla="*/ 2 h 33"/>
                  <a:gd name="T8" fmla="*/ 0 w 73"/>
                  <a:gd name="T9" fmla="*/ 2 h 33"/>
                  <a:gd name="T10" fmla="*/ 0 w 73"/>
                  <a:gd name="T11" fmla="*/ 2 h 33"/>
                  <a:gd name="T12" fmla="*/ 0 w 73"/>
                  <a:gd name="T13" fmla="*/ 2 h 33"/>
                  <a:gd name="T14" fmla="*/ 0 w 73"/>
                  <a:gd name="T15" fmla="*/ 3 h 33"/>
                  <a:gd name="T16" fmla="*/ 0 w 73"/>
                  <a:gd name="T17" fmla="*/ 3 h 33"/>
                  <a:gd name="T18" fmla="*/ 2 w 73"/>
                  <a:gd name="T19" fmla="*/ 4 h 33"/>
                  <a:gd name="T20" fmla="*/ 2 w 73"/>
                  <a:gd name="T21" fmla="*/ 5 h 33"/>
                  <a:gd name="T22" fmla="*/ 2 w 73"/>
                  <a:gd name="T23" fmla="*/ 5 h 33"/>
                  <a:gd name="T24" fmla="*/ 2 w 73"/>
                  <a:gd name="T25" fmla="*/ 5 h 33"/>
                  <a:gd name="T26" fmla="*/ 8 w 73"/>
                  <a:gd name="T27" fmla="*/ 5 h 33"/>
                  <a:gd name="T28" fmla="*/ 8 w 73"/>
                  <a:gd name="T29" fmla="*/ 5 h 33"/>
                  <a:gd name="T30" fmla="*/ 9 w 73"/>
                  <a:gd name="T31" fmla="*/ 5 h 33"/>
                  <a:gd name="T32" fmla="*/ 10 w 73"/>
                  <a:gd name="T33" fmla="*/ 4 h 33"/>
                  <a:gd name="T34" fmla="*/ 10 w 73"/>
                  <a:gd name="T35" fmla="*/ 3 h 33"/>
                  <a:gd name="T36" fmla="*/ 10 w 73"/>
                  <a:gd name="T37" fmla="*/ 3 h 33"/>
                  <a:gd name="T38" fmla="*/ 10 w 73"/>
                  <a:gd name="T39" fmla="*/ 2 h 33"/>
                  <a:gd name="T40" fmla="*/ 10 w 73"/>
                  <a:gd name="T41" fmla="*/ 2 h 33"/>
                  <a:gd name="T42" fmla="*/ 10 w 73"/>
                  <a:gd name="T43" fmla="*/ 2 h 33"/>
                  <a:gd name="T44" fmla="*/ 10 w 73"/>
                  <a:gd name="T45" fmla="*/ 2 h 33"/>
                  <a:gd name="T46" fmla="*/ 9 w 73"/>
                  <a:gd name="T47" fmla="*/ 2 h 33"/>
                  <a:gd name="T48" fmla="*/ 8 w 73"/>
                  <a:gd name="T49" fmla="*/ 2 h 33"/>
                  <a:gd name="T50" fmla="*/ 8 w 73"/>
                  <a:gd name="T51" fmla="*/ 0 h 33"/>
                  <a:gd name="T52" fmla="*/ 2 w 73"/>
                  <a:gd name="T53" fmla="*/ 0 h 3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73" h="33">
                    <a:moveTo>
                      <a:pt x="15" y="0"/>
                    </a:moveTo>
                    <a:lnTo>
                      <a:pt x="12" y="2"/>
                    </a:lnTo>
                    <a:lnTo>
                      <a:pt x="10" y="2"/>
                    </a:lnTo>
                    <a:lnTo>
                      <a:pt x="4" y="6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4" y="29"/>
                    </a:lnTo>
                    <a:lnTo>
                      <a:pt x="10" y="33"/>
                    </a:lnTo>
                    <a:lnTo>
                      <a:pt x="12" y="33"/>
                    </a:lnTo>
                    <a:lnTo>
                      <a:pt x="15" y="33"/>
                    </a:lnTo>
                    <a:lnTo>
                      <a:pt x="56" y="33"/>
                    </a:lnTo>
                    <a:lnTo>
                      <a:pt x="60" y="33"/>
                    </a:lnTo>
                    <a:lnTo>
                      <a:pt x="62" y="33"/>
                    </a:lnTo>
                    <a:lnTo>
                      <a:pt x="67" y="29"/>
                    </a:lnTo>
                    <a:lnTo>
                      <a:pt x="71" y="23"/>
                    </a:lnTo>
                    <a:lnTo>
                      <a:pt x="73" y="22"/>
                    </a:lnTo>
                    <a:lnTo>
                      <a:pt x="73" y="18"/>
                    </a:lnTo>
                    <a:lnTo>
                      <a:pt x="73" y="14"/>
                    </a:lnTo>
                    <a:lnTo>
                      <a:pt x="71" y="12"/>
                    </a:lnTo>
                    <a:lnTo>
                      <a:pt x="67" y="6"/>
                    </a:lnTo>
                    <a:lnTo>
                      <a:pt x="62" y="2"/>
                    </a:lnTo>
                    <a:lnTo>
                      <a:pt x="60" y="2"/>
                    </a:lnTo>
                    <a:lnTo>
                      <a:pt x="56" y="0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09" name="Rectangle 2233">
                <a:extLst>
                  <a:ext uri="{FF2B5EF4-FFF2-40B4-BE49-F238E27FC236}">
                    <a16:creationId xmlns:a16="http://schemas.microsoft.com/office/drawing/2014/main" id="{A7465983-C870-A3C1-5BC6-8790D547B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" y="5277"/>
                <a:ext cx="26" cy="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0" name="Rectangle 2234">
                <a:extLst>
                  <a:ext uri="{FF2B5EF4-FFF2-40B4-BE49-F238E27FC236}">
                    <a16:creationId xmlns:a16="http://schemas.microsoft.com/office/drawing/2014/main" id="{99DC862B-2A7D-B626-95EE-687F77ABED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" y="5277"/>
                <a:ext cx="26" cy="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1" name="Rectangle 2235">
                <a:extLst>
                  <a:ext uri="{FF2B5EF4-FFF2-40B4-BE49-F238E27FC236}">
                    <a16:creationId xmlns:a16="http://schemas.microsoft.com/office/drawing/2014/main" id="{74C07DB3-EBA0-7322-824A-032BB178DC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" y="5316"/>
                <a:ext cx="6" cy="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2" name="Rectangle 2236">
                <a:extLst>
                  <a:ext uri="{FF2B5EF4-FFF2-40B4-BE49-F238E27FC236}">
                    <a16:creationId xmlns:a16="http://schemas.microsoft.com/office/drawing/2014/main" id="{76E78DFF-C52E-AAF7-24A5-7B979F68B0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" y="5316"/>
                <a:ext cx="6" cy="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3" name="Rectangle 2237">
                <a:extLst>
                  <a:ext uri="{FF2B5EF4-FFF2-40B4-BE49-F238E27FC236}">
                    <a16:creationId xmlns:a16="http://schemas.microsoft.com/office/drawing/2014/main" id="{5AAC6CF4-FA75-40B6-03FC-C65119716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" y="5316"/>
                <a:ext cx="6" cy="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514" name="Rectangle 2238">
                <a:extLst>
                  <a:ext uri="{FF2B5EF4-FFF2-40B4-BE49-F238E27FC236}">
                    <a16:creationId xmlns:a16="http://schemas.microsoft.com/office/drawing/2014/main" id="{3D9228A6-8714-C7AB-B13F-0F4B9506A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" y="5316"/>
                <a:ext cx="6" cy="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360" name="Text Box 2239">
              <a:extLst>
                <a:ext uri="{FF2B5EF4-FFF2-40B4-BE49-F238E27FC236}">
                  <a16:creationId xmlns:a16="http://schemas.microsoft.com/office/drawing/2014/main" id="{ED1EF1BF-3E6D-D49B-549A-E764677CF1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" y="5173"/>
              <a:ext cx="520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Depósito de gas</a:t>
              </a:r>
            </a:p>
          </p:txBody>
        </p:sp>
        <p:grpSp>
          <p:nvGrpSpPr>
            <p:cNvPr id="4361" name="Group 2241">
              <a:extLst>
                <a:ext uri="{FF2B5EF4-FFF2-40B4-BE49-F238E27FC236}">
                  <a16:creationId xmlns:a16="http://schemas.microsoft.com/office/drawing/2014/main" id="{C67A6EFD-C495-8B34-23C4-3BBEFB9951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292"/>
              <a:ext cx="86" cy="79"/>
              <a:chOff x="275" y="5350"/>
              <a:chExt cx="86" cy="79"/>
            </a:xfrm>
          </p:grpSpPr>
          <p:sp>
            <p:nvSpPr>
              <p:cNvPr id="4496" name="Rectangle 2242">
                <a:extLst>
                  <a:ext uri="{FF2B5EF4-FFF2-40B4-BE49-F238E27FC236}">
                    <a16:creationId xmlns:a16="http://schemas.microsoft.com/office/drawing/2014/main" id="{1A49DB2C-8E5E-26CC-E607-483CC6DFCB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" y="5350"/>
                <a:ext cx="86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7" name="Rectangle 2243">
                <a:extLst>
                  <a:ext uri="{FF2B5EF4-FFF2-40B4-BE49-F238E27FC236}">
                    <a16:creationId xmlns:a16="http://schemas.microsoft.com/office/drawing/2014/main" id="{A75CDEE5-C962-9386-739C-0123492824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" y="5350"/>
                <a:ext cx="86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498" name="Group 2244">
                <a:extLst>
                  <a:ext uri="{FF2B5EF4-FFF2-40B4-BE49-F238E27FC236}">
                    <a16:creationId xmlns:a16="http://schemas.microsoft.com/office/drawing/2014/main" id="{9EF33A5B-D81C-149F-AB07-1E9D580288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" y="5361"/>
                <a:ext cx="34" cy="56"/>
                <a:chOff x="300" y="5360"/>
                <a:chExt cx="34" cy="56"/>
              </a:xfrm>
            </p:grpSpPr>
            <p:sp>
              <p:nvSpPr>
                <p:cNvPr id="4499" name="Freeform 2245">
                  <a:extLst>
                    <a:ext uri="{FF2B5EF4-FFF2-40B4-BE49-F238E27FC236}">
                      <a16:creationId xmlns:a16="http://schemas.microsoft.com/office/drawing/2014/main" id="{EB67B9C3-6CD1-6719-B437-5FED946B2D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" y="5364"/>
                  <a:ext cx="34" cy="52"/>
                </a:xfrm>
                <a:custGeom>
                  <a:avLst/>
                  <a:gdLst>
                    <a:gd name="T0" fmla="*/ 3 w 41"/>
                    <a:gd name="T1" fmla="*/ 0 h 65"/>
                    <a:gd name="T2" fmla="*/ 2 w 41"/>
                    <a:gd name="T3" fmla="*/ 2 h 65"/>
                    <a:gd name="T4" fmla="*/ 2 w 41"/>
                    <a:gd name="T5" fmla="*/ 2 h 65"/>
                    <a:gd name="T6" fmla="*/ 2 w 41"/>
                    <a:gd name="T7" fmla="*/ 2 h 65"/>
                    <a:gd name="T8" fmla="*/ 0 w 41"/>
                    <a:gd name="T9" fmla="*/ 2 h 65"/>
                    <a:gd name="T10" fmla="*/ 0 w 41"/>
                    <a:gd name="T11" fmla="*/ 2 h 65"/>
                    <a:gd name="T12" fmla="*/ 0 w 41"/>
                    <a:gd name="T13" fmla="*/ 6 h 65"/>
                    <a:gd name="T14" fmla="*/ 0 w 41"/>
                    <a:gd name="T15" fmla="*/ 6 h 65"/>
                    <a:gd name="T16" fmla="*/ 2 w 41"/>
                    <a:gd name="T17" fmla="*/ 7 h 65"/>
                    <a:gd name="T18" fmla="*/ 2 w 41"/>
                    <a:gd name="T19" fmla="*/ 7 h 65"/>
                    <a:gd name="T20" fmla="*/ 2 w 41"/>
                    <a:gd name="T21" fmla="*/ 7 h 65"/>
                    <a:gd name="T22" fmla="*/ 3 w 41"/>
                    <a:gd name="T23" fmla="*/ 7 h 65"/>
                    <a:gd name="T24" fmla="*/ 5 w 41"/>
                    <a:gd name="T25" fmla="*/ 7 h 65"/>
                    <a:gd name="T26" fmla="*/ 6 w 41"/>
                    <a:gd name="T27" fmla="*/ 7 h 65"/>
                    <a:gd name="T28" fmla="*/ 6 w 41"/>
                    <a:gd name="T29" fmla="*/ 7 h 65"/>
                    <a:gd name="T30" fmla="*/ 6 w 41"/>
                    <a:gd name="T31" fmla="*/ 7 h 65"/>
                    <a:gd name="T32" fmla="*/ 6 w 41"/>
                    <a:gd name="T33" fmla="*/ 6 h 65"/>
                    <a:gd name="T34" fmla="*/ 6 w 41"/>
                    <a:gd name="T35" fmla="*/ 6 h 65"/>
                    <a:gd name="T36" fmla="*/ 6 w 41"/>
                    <a:gd name="T37" fmla="*/ 2 h 65"/>
                    <a:gd name="T38" fmla="*/ 6 w 41"/>
                    <a:gd name="T39" fmla="*/ 2 h 65"/>
                    <a:gd name="T40" fmla="*/ 6 w 41"/>
                    <a:gd name="T41" fmla="*/ 2 h 65"/>
                    <a:gd name="T42" fmla="*/ 6 w 41"/>
                    <a:gd name="T43" fmla="*/ 2 h 65"/>
                    <a:gd name="T44" fmla="*/ 6 w 41"/>
                    <a:gd name="T45" fmla="*/ 2 h 65"/>
                    <a:gd name="T46" fmla="*/ 5 w 41"/>
                    <a:gd name="T47" fmla="*/ 2 h 65"/>
                    <a:gd name="T48" fmla="*/ 3 w 41"/>
                    <a:gd name="T49" fmla="*/ 0 h 6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41" h="65">
                      <a:moveTo>
                        <a:pt x="20" y="0"/>
                      </a:move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58"/>
                      </a:lnTo>
                      <a:lnTo>
                        <a:pt x="0" y="60"/>
                      </a:lnTo>
                      <a:lnTo>
                        <a:pt x="2" y="62"/>
                      </a:lnTo>
                      <a:lnTo>
                        <a:pt x="6" y="64"/>
                      </a:lnTo>
                      <a:lnTo>
                        <a:pt x="12" y="65"/>
                      </a:lnTo>
                      <a:lnTo>
                        <a:pt x="20" y="65"/>
                      </a:lnTo>
                      <a:lnTo>
                        <a:pt x="29" y="65"/>
                      </a:lnTo>
                      <a:lnTo>
                        <a:pt x="35" y="64"/>
                      </a:lnTo>
                      <a:lnTo>
                        <a:pt x="37" y="64"/>
                      </a:lnTo>
                      <a:lnTo>
                        <a:pt x="39" y="62"/>
                      </a:lnTo>
                      <a:lnTo>
                        <a:pt x="41" y="60"/>
                      </a:lnTo>
                      <a:lnTo>
                        <a:pt x="41" y="58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00" name="Freeform 2246">
                  <a:extLst>
                    <a:ext uri="{FF2B5EF4-FFF2-40B4-BE49-F238E27FC236}">
                      <a16:creationId xmlns:a16="http://schemas.microsoft.com/office/drawing/2014/main" id="{A64F9A18-A47D-2ED3-D341-B39FD51944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" y="5364"/>
                  <a:ext cx="34" cy="14"/>
                </a:xfrm>
                <a:custGeom>
                  <a:avLst/>
                  <a:gdLst>
                    <a:gd name="T0" fmla="*/ 0 w 41"/>
                    <a:gd name="T1" fmla="*/ 2 h 18"/>
                    <a:gd name="T2" fmla="*/ 0 w 41"/>
                    <a:gd name="T3" fmla="*/ 2 h 18"/>
                    <a:gd name="T4" fmla="*/ 2 w 41"/>
                    <a:gd name="T5" fmla="*/ 2 h 18"/>
                    <a:gd name="T6" fmla="*/ 2 w 41"/>
                    <a:gd name="T7" fmla="*/ 2 h 18"/>
                    <a:gd name="T8" fmla="*/ 2 w 41"/>
                    <a:gd name="T9" fmla="*/ 2 h 18"/>
                    <a:gd name="T10" fmla="*/ 3 w 41"/>
                    <a:gd name="T11" fmla="*/ 2 h 18"/>
                    <a:gd name="T12" fmla="*/ 5 w 41"/>
                    <a:gd name="T13" fmla="*/ 2 h 18"/>
                    <a:gd name="T14" fmla="*/ 6 w 41"/>
                    <a:gd name="T15" fmla="*/ 2 h 18"/>
                    <a:gd name="T16" fmla="*/ 6 w 41"/>
                    <a:gd name="T17" fmla="*/ 2 h 18"/>
                    <a:gd name="T18" fmla="*/ 6 w 41"/>
                    <a:gd name="T19" fmla="*/ 2 h 18"/>
                    <a:gd name="T20" fmla="*/ 6 w 41"/>
                    <a:gd name="T21" fmla="*/ 2 h 18"/>
                    <a:gd name="T22" fmla="*/ 6 w 41"/>
                    <a:gd name="T23" fmla="*/ 2 h 18"/>
                    <a:gd name="T24" fmla="*/ 6 w 41"/>
                    <a:gd name="T25" fmla="*/ 2 h 18"/>
                    <a:gd name="T26" fmla="*/ 6 w 41"/>
                    <a:gd name="T27" fmla="*/ 2 h 18"/>
                    <a:gd name="T28" fmla="*/ 6 w 41"/>
                    <a:gd name="T29" fmla="*/ 2 h 18"/>
                    <a:gd name="T30" fmla="*/ 6 w 41"/>
                    <a:gd name="T31" fmla="*/ 2 h 18"/>
                    <a:gd name="T32" fmla="*/ 5 w 41"/>
                    <a:gd name="T33" fmla="*/ 2 h 18"/>
                    <a:gd name="T34" fmla="*/ 3 w 41"/>
                    <a:gd name="T35" fmla="*/ 0 h 18"/>
                    <a:gd name="T36" fmla="*/ 2 w 41"/>
                    <a:gd name="T37" fmla="*/ 2 h 18"/>
                    <a:gd name="T38" fmla="*/ 2 w 41"/>
                    <a:gd name="T39" fmla="*/ 2 h 18"/>
                    <a:gd name="T40" fmla="*/ 2 w 41"/>
                    <a:gd name="T41" fmla="*/ 2 h 18"/>
                    <a:gd name="T42" fmla="*/ 0 w 41"/>
                    <a:gd name="T43" fmla="*/ 2 h 18"/>
                    <a:gd name="T44" fmla="*/ 0 w 41"/>
                    <a:gd name="T45" fmla="*/ 2 h 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41" h="18">
                      <a:moveTo>
                        <a:pt x="0" y="10"/>
                      </a:moveTo>
                      <a:lnTo>
                        <a:pt x="0" y="12"/>
                      </a:lnTo>
                      <a:lnTo>
                        <a:pt x="2" y="12"/>
                      </a:lnTo>
                      <a:lnTo>
                        <a:pt x="6" y="16"/>
                      </a:lnTo>
                      <a:lnTo>
                        <a:pt x="12" y="18"/>
                      </a:lnTo>
                      <a:lnTo>
                        <a:pt x="20" y="18"/>
                      </a:lnTo>
                      <a:lnTo>
                        <a:pt x="29" y="18"/>
                      </a:lnTo>
                      <a:lnTo>
                        <a:pt x="35" y="16"/>
                      </a:lnTo>
                      <a:lnTo>
                        <a:pt x="37" y="14"/>
                      </a:lnTo>
                      <a:lnTo>
                        <a:pt x="39" y="12"/>
                      </a:lnTo>
                      <a:lnTo>
                        <a:pt x="41" y="12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01" name="Freeform 2247">
                  <a:extLst>
                    <a:ext uri="{FF2B5EF4-FFF2-40B4-BE49-F238E27FC236}">
                      <a16:creationId xmlns:a16="http://schemas.microsoft.com/office/drawing/2014/main" id="{8849438A-C9AE-071A-4D6D-0F17A6B54B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" y="5364"/>
                  <a:ext cx="34" cy="52"/>
                </a:xfrm>
                <a:custGeom>
                  <a:avLst/>
                  <a:gdLst>
                    <a:gd name="T0" fmla="*/ 3 w 41"/>
                    <a:gd name="T1" fmla="*/ 0 h 65"/>
                    <a:gd name="T2" fmla="*/ 2 w 41"/>
                    <a:gd name="T3" fmla="*/ 2 h 65"/>
                    <a:gd name="T4" fmla="*/ 2 w 41"/>
                    <a:gd name="T5" fmla="*/ 2 h 65"/>
                    <a:gd name="T6" fmla="*/ 2 w 41"/>
                    <a:gd name="T7" fmla="*/ 2 h 65"/>
                    <a:gd name="T8" fmla="*/ 0 w 41"/>
                    <a:gd name="T9" fmla="*/ 2 h 65"/>
                    <a:gd name="T10" fmla="*/ 0 w 41"/>
                    <a:gd name="T11" fmla="*/ 2 h 65"/>
                    <a:gd name="T12" fmla="*/ 0 w 41"/>
                    <a:gd name="T13" fmla="*/ 6 h 65"/>
                    <a:gd name="T14" fmla="*/ 0 w 41"/>
                    <a:gd name="T15" fmla="*/ 6 h 65"/>
                    <a:gd name="T16" fmla="*/ 2 w 41"/>
                    <a:gd name="T17" fmla="*/ 7 h 65"/>
                    <a:gd name="T18" fmla="*/ 2 w 41"/>
                    <a:gd name="T19" fmla="*/ 7 h 65"/>
                    <a:gd name="T20" fmla="*/ 2 w 41"/>
                    <a:gd name="T21" fmla="*/ 7 h 65"/>
                    <a:gd name="T22" fmla="*/ 3 w 41"/>
                    <a:gd name="T23" fmla="*/ 7 h 65"/>
                    <a:gd name="T24" fmla="*/ 5 w 41"/>
                    <a:gd name="T25" fmla="*/ 7 h 65"/>
                    <a:gd name="T26" fmla="*/ 6 w 41"/>
                    <a:gd name="T27" fmla="*/ 7 h 65"/>
                    <a:gd name="T28" fmla="*/ 6 w 41"/>
                    <a:gd name="T29" fmla="*/ 7 h 65"/>
                    <a:gd name="T30" fmla="*/ 6 w 41"/>
                    <a:gd name="T31" fmla="*/ 7 h 65"/>
                    <a:gd name="T32" fmla="*/ 6 w 41"/>
                    <a:gd name="T33" fmla="*/ 6 h 65"/>
                    <a:gd name="T34" fmla="*/ 6 w 41"/>
                    <a:gd name="T35" fmla="*/ 6 h 65"/>
                    <a:gd name="T36" fmla="*/ 6 w 41"/>
                    <a:gd name="T37" fmla="*/ 2 h 65"/>
                    <a:gd name="T38" fmla="*/ 6 w 41"/>
                    <a:gd name="T39" fmla="*/ 2 h 65"/>
                    <a:gd name="T40" fmla="*/ 6 w 41"/>
                    <a:gd name="T41" fmla="*/ 2 h 65"/>
                    <a:gd name="T42" fmla="*/ 6 w 41"/>
                    <a:gd name="T43" fmla="*/ 2 h 65"/>
                    <a:gd name="T44" fmla="*/ 6 w 41"/>
                    <a:gd name="T45" fmla="*/ 2 h 65"/>
                    <a:gd name="T46" fmla="*/ 5 w 41"/>
                    <a:gd name="T47" fmla="*/ 2 h 65"/>
                    <a:gd name="T48" fmla="*/ 3 w 41"/>
                    <a:gd name="T49" fmla="*/ 0 h 6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41" h="65">
                      <a:moveTo>
                        <a:pt x="20" y="0"/>
                      </a:move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58"/>
                      </a:lnTo>
                      <a:lnTo>
                        <a:pt x="0" y="60"/>
                      </a:lnTo>
                      <a:lnTo>
                        <a:pt x="2" y="62"/>
                      </a:lnTo>
                      <a:lnTo>
                        <a:pt x="6" y="64"/>
                      </a:lnTo>
                      <a:lnTo>
                        <a:pt x="12" y="65"/>
                      </a:lnTo>
                      <a:lnTo>
                        <a:pt x="20" y="65"/>
                      </a:lnTo>
                      <a:lnTo>
                        <a:pt x="29" y="65"/>
                      </a:lnTo>
                      <a:lnTo>
                        <a:pt x="35" y="64"/>
                      </a:lnTo>
                      <a:lnTo>
                        <a:pt x="37" y="64"/>
                      </a:lnTo>
                      <a:lnTo>
                        <a:pt x="39" y="62"/>
                      </a:lnTo>
                      <a:lnTo>
                        <a:pt x="41" y="60"/>
                      </a:lnTo>
                      <a:lnTo>
                        <a:pt x="41" y="58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02" name="Freeform 2248">
                  <a:extLst>
                    <a:ext uri="{FF2B5EF4-FFF2-40B4-BE49-F238E27FC236}">
                      <a16:creationId xmlns:a16="http://schemas.microsoft.com/office/drawing/2014/main" id="{C3DABE7E-575B-CBA8-DEAA-EF921F2793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" y="5372"/>
                  <a:ext cx="34" cy="6"/>
                </a:xfrm>
                <a:custGeom>
                  <a:avLst/>
                  <a:gdLst>
                    <a:gd name="T0" fmla="*/ 0 w 41"/>
                    <a:gd name="T1" fmla="*/ 0 h 8"/>
                    <a:gd name="T2" fmla="*/ 0 w 41"/>
                    <a:gd name="T3" fmla="*/ 2 h 8"/>
                    <a:gd name="T4" fmla="*/ 2 w 41"/>
                    <a:gd name="T5" fmla="*/ 2 h 8"/>
                    <a:gd name="T6" fmla="*/ 2 w 41"/>
                    <a:gd name="T7" fmla="*/ 2 h 8"/>
                    <a:gd name="T8" fmla="*/ 2 w 41"/>
                    <a:gd name="T9" fmla="*/ 2 h 8"/>
                    <a:gd name="T10" fmla="*/ 3 w 41"/>
                    <a:gd name="T11" fmla="*/ 2 h 8"/>
                    <a:gd name="T12" fmla="*/ 5 w 41"/>
                    <a:gd name="T13" fmla="*/ 2 h 8"/>
                    <a:gd name="T14" fmla="*/ 6 w 41"/>
                    <a:gd name="T15" fmla="*/ 2 h 8"/>
                    <a:gd name="T16" fmla="*/ 6 w 41"/>
                    <a:gd name="T17" fmla="*/ 2 h 8"/>
                    <a:gd name="T18" fmla="*/ 6 w 41"/>
                    <a:gd name="T19" fmla="*/ 2 h 8"/>
                    <a:gd name="T20" fmla="*/ 6 w 41"/>
                    <a:gd name="T21" fmla="*/ 2 h 8"/>
                    <a:gd name="T22" fmla="*/ 6 w 41"/>
                    <a:gd name="T23" fmla="*/ 0 h 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1" h="8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6" y="6"/>
                      </a:lnTo>
                      <a:lnTo>
                        <a:pt x="12" y="8"/>
                      </a:lnTo>
                      <a:lnTo>
                        <a:pt x="20" y="8"/>
                      </a:lnTo>
                      <a:lnTo>
                        <a:pt x="29" y="8"/>
                      </a:lnTo>
                      <a:lnTo>
                        <a:pt x="35" y="6"/>
                      </a:lnTo>
                      <a:lnTo>
                        <a:pt x="37" y="4"/>
                      </a:lnTo>
                      <a:lnTo>
                        <a:pt x="39" y="2"/>
                      </a:lnTo>
                      <a:lnTo>
                        <a:pt x="41" y="2"/>
                      </a:lnTo>
                      <a:lnTo>
                        <a:pt x="41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03" name="Freeform 2249">
                  <a:extLst>
                    <a:ext uri="{FF2B5EF4-FFF2-40B4-BE49-F238E27FC236}">
                      <a16:creationId xmlns:a16="http://schemas.microsoft.com/office/drawing/2014/main" id="{3247343D-563B-0821-DDCF-3E86F18E4C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0" y="5360"/>
                  <a:ext cx="14" cy="7"/>
                </a:xfrm>
                <a:custGeom>
                  <a:avLst/>
                  <a:gdLst>
                    <a:gd name="T0" fmla="*/ 0 w 17"/>
                    <a:gd name="T1" fmla="*/ 0 h 8"/>
                    <a:gd name="T2" fmla="*/ 2 w 17"/>
                    <a:gd name="T3" fmla="*/ 4 h 8"/>
                    <a:gd name="T4" fmla="*/ 2 w 17"/>
                    <a:gd name="T5" fmla="*/ 4 h 8"/>
                    <a:gd name="T6" fmla="*/ 2 w 17"/>
                    <a:gd name="T7" fmla="*/ 0 h 8"/>
                    <a:gd name="T8" fmla="*/ 0 w 17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8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3" y="8"/>
                      </a:lnTo>
                      <a:lnTo>
                        <a:pt x="1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504" name="Freeform 2250">
                  <a:extLst>
                    <a:ext uri="{FF2B5EF4-FFF2-40B4-BE49-F238E27FC236}">
                      <a16:creationId xmlns:a16="http://schemas.microsoft.com/office/drawing/2014/main" id="{E322950F-E694-FA5C-94C0-FBE228DD1B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0" y="5360"/>
                  <a:ext cx="14" cy="7"/>
                </a:xfrm>
                <a:custGeom>
                  <a:avLst/>
                  <a:gdLst>
                    <a:gd name="T0" fmla="*/ 0 w 17"/>
                    <a:gd name="T1" fmla="*/ 0 h 8"/>
                    <a:gd name="T2" fmla="*/ 2 w 17"/>
                    <a:gd name="T3" fmla="*/ 4 h 8"/>
                    <a:gd name="T4" fmla="*/ 2 w 17"/>
                    <a:gd name="T5" fmla="*/ 4 h 8"/>
                    <a:gd name="T6" fmla="*/ 2 w 17"/>
                    <a:gd name="T7" fmla="*/ 0 h 8"/>
                    <a:gd name="T8" fmla="*/ 0 w 17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8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3" y="8"/>
                      </a:lnTo>
                      <a:lnTo>
                        <a:pt x="1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</p:grpSp>
        <p:sp>
          <p:nvSpPr>
            <p:cNvPr id="4362" name="Text Box 2251">
              <a:extLst>
                <a:ext uri="{FF2B5EF4-FFF2-40B4-BE49-F238E27FC236}">
                  <a16:creationId xmlns:a16="http://schemas.microsoft.com/office/drawing/2014/main" id="{D6A5E07E-2E2D-C1C0-8B99-797A95385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" y="5269"/>
              <a:ext cx="554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Depósito de agua</a:t>
              </a:r>
            </a:p>
          </p:txBody>
        </p:sp>
        <p:grpSp>
          <p:nvGrpSpPr>
            <p:cNvPr id="4363" name="Group 2253">
              <a:extLst>
                <a:ext uri="{FF2B5EF4-FFF2-40B4-BE49-F238E27FC236}">
                  <a16:creationId xmlns:a16="http://schemas.microsoft.com/office/drawing/2014/main" id="{E9D8D7F3-4B4E-E060-AB77-0F6833BD3F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4716"/>
              <a:ext cx="86" cy="79"/>
              <a:chOff x="240" y="5438"/>
              <a:chExt cx="86" cy="79"/>
            </a:xfrm>
          </p:grpSpPr>
          <p:sp>
            <p:nvSpPr>
              <p:cNvPr id="4490" name="Rectangle 2254">
                <a:extLst>
                  <a:ext uri="{FF2B5EF4-FFF2-40B4-BE49-F238E27FC236}">
                    <a16:creationId xmlns:a16="http://schemas.microsoft.com/office/drawing/2014/main" id="{16C06F8A-E371-4644-1C54-C876470BD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5438"/>
                <a:ext cx="86" cy="79"/>
              </a:xfrm>
              <a:prstGeom prst="rect">
                <a:avLst/>
              </a:prstGeom>
              <a:solidFill>
                <a:srgbClr val="0057D8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1" name="Rectangle 2255">
                <a:extLst>
                  <a:ext uri="{FF2B5EF4-FFF2-40B4-BE49-F238E27FC236}">
                    <a16:creationId xmlns:a16="http://schemas.microsoft.com/office/drawing/2014/main" id="{A2775977-475F-43F4-3539-23248FCA2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5438"/>
                <a:ext cx="86" cy="79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2" name="Rectangle 2256">
                <a:extLst>
                  <a:ext uri="{FF2B5EF4-FFF2-40B4-BE49-F238E27FC236}">
                    <a16:creationId xmlns:a16="http://schemas.microsoft.com/office/drawing/2014/main" id="{9FEAA3D5-A228-BC79-57E9-F174EB39E4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" y="5451"/>
                <a:ext cx="48" cy="54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3" name="Rectangle 2257">
                <a:extLst>
                  <a:ext uri="{FF2B5EF4-FFF2-40B4-BE49-F238E27FC236}">
                    <a16:creationId xmlns:a16="http://schemas.microsoft.com/office/drawing/2014/main" id="{7C584C5F-5B7B-A453-F4E9-08D9EC39E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" y="5451"/>
                <a:ext cx="48" cy="54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4" name="Rectangle 2258">
                <a:extLst>
                  <a:ext uri="{FF2B5EF4-FFF2-40B4-BE49-F238E27FC236}">
                    <a16:creationId xmlns:a16="http://schemas.microsoft.com/office/drawing/2014/main" id="{F583AFAF-9B00-812C-15B6-B528334CA2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" y="5457"/>
                <a:ext cx="22" cy="6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95" name="Rectangle 2259">
                <a:extLst>
                  <a:ext uri="{FF2B5EF4-FFF2-40B4-BE49-F238E27FC236}">
                    <a16:creationId xmlns:a16="http://schemas.microsoft.com/office/drawing/2014/main" id="{476036CF-17A7-3AF6-83AE-2A29B4208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" y="5457"/>
                <a:ext cx="22" cy="6"/>
              </a:xfrm>
              <a:prstGeom prst="rect">
                <a:avLst/>
              </a:prstGeom>
              <a:solidFill>
                <a:srgbClr val="0057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364" name="Text Box 2260">
              <a:extLst>
                <a:ext uri="{FF2B5EF4-FFF2-40B4-BE49-F238E27FC236}">
                  <a16:creationId xmlns:a16="http://schemas.microsoft.com/office/drawing/2014/main" id="{AB8BC8EE-0D01-EC1C-A6EA-4AA9D268A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4693"/>
              <a:ext cx="324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Cisterna</a:t>
              </a:r>
            </a:p>
          </p:txBody>
        </p:sp>
        <p:grpSp>
          <p:nvGrpSpPr>
            <p:cNvPr id="4365" name="Group 2262">
              <a:extLst>
                <a:ext uri="{FF2B5EF4-FFF2-40B4-BE49-F238E27FC236}">
                  <a16:creationId xmlns:a16="http://schemas.microsoft.com/office/drawing/2014/main" id="{F70231A7-C474-8BE0-A86B-C7BB8A863A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4811"/>
              <a:ext cx="86" cy="80"/>
              <a:chOff x="1104" y="4745"/>
              <a:chExt cx="86" cy="80"/>
            </a:xfrm>
          </p:grpSpPr>
          <p:sp>
            <p:nvSpPr>
              <p:cNvPr id="4487" name="Rectangle 2263">
                <a:extLst>
                  <a:ext uri="{FF2B5EF4-FFF2-40B4-BE49-F238E27FC236}">
                    <a16:creationId xmlns:a16="http://schemas.microsoft.com/office/drawing/2014/main" id="{D022AA00-8446-35D6-9CA2-5C72A9BE9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4745"/>
                <a:ext cx="86" cy="80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88" name="Rectangle 2264">
                <a:extLst>
                  <a:ext uri="{FF2B5EF4-FFF2-40B4-BE49-F238E27FC236}">
                    <a16:creationId xmlns:a16="http://schemas.microsoft.com/office/drawing/2014/main" id="{56AD293C-3B48-5ED6-5B7F-627030157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4745"/>
                <a:ext cx="86" cy="80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89" name="Freeform 2265">
                <a:extLst>
                  <a:ext uri="{FF2B5EF4-FFF2-40B4-BE49-F238E27FC236}">
                    <a16:creationId xmlns:a16="http://schemas.microsoft.com/office/drawing/2014/main" id="{E4CA8527-52BF-B674-FE83-4D22C8BB8A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8" y="4759"/>
                <a:ext cx="58" cy="54"/>
              </a:xfrm>
              <a:custGeom>
                <a:avLst/>
                <a:gdLst>
                  <a:gd name="T0" fmla="*/ 4 w 69"/>
                  <a:gd name="T1" fmla="*/ 0 h 67"/>
                  <a:gd name="T2" fmla="*/ 4 w 69"/>
                  <a:gd name="T3" fmla="*/ 2 h 67"/>
                  <a:gd name="T4" fmla="*/ 0 w 69"/>
                  <a:gd name="T5" fmla="*/ 2 h 67"/>
                  <a:gd name="T6" fmla="*/ 0 w 69"/>
                  <a:gd name="T7" fmla="*/ 5 h 67"/>
                  <a:gd name="T8" fmla="*/ 4 w 69"/>
                  <a:gd name="T9" fmla="*/ 5 h 67"/>
                  <a:gd name="T10" fmla="*/ 4 w 69"/>
                  <a:gd name="T11" fmla="*/ 8 h 67"/>
                  <a:gd name="T12" fmla="*/ 8 w 69"/>
                  <a:gd name="T13" fmla="*/ 8 h 67"/>
                  <a:gd name="T14" fmla="*/ 8 w 69"/>
                  <a:gd name="T15" fmla="*/ 5 h 67"/>
                  <a:gd name="T16" fmla="*/ 12 w 69"/>
                  <a:gd name="T17" fmla="*/ 5 h 67"/>
                  <a:gd name="T18" fmla="*/ 12 w 69"/>
                  <a:gd name="T19" fmla="*/ 2 h 67"/>
                  <a:gd name="T20" fmla="*/ 8 w 69"/>
                  <a:gd name="T21" fmla="*/ 2 h 67"/>
                  <a:gd name="T22" fmla="*/ 8 w 69"/>
                  <a:gd name="T23" fmla="*/ 0 h 67"/>
                  <a:gd name="T24" fmla="*/ 4 w 69"/>
                  <a:gd name="T25" fmla="*/ 0 h 6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9" h="67">
                    <a:moveTo>
                      <a:pt x="23" y="0"/>
                    </a:moveTo>
                    <a:lnTo>
                      <a:pt x="23" y="23"/>
                    </a:lnTo>
                    <a:lnTo>
                      <a:pt x="0" y="23"/>
                    </a:lnTo>
                    <a:lnTo>
                      <a:pt x="0" y="44"/>
                    </a:lnTo>
                    <a:lnTo>
                      <a:pt x="23" y="44"/>
                    </a:lnTo>
                    <a:lnTo>
                      <a:pt x="23" y="67"/>
                    </a:lnTo>
                    <a:lnTo>
                      <a:pt x="46" y="67"/>
                    </a:lnTo>
                    <a:lnTo>
                      <a:pt x="46" y="44"/>
                    </a:lnTo>
                    <a:lnTo>
                      <a:pt x="69" y="44"/>
                    </a:lnTo>
                    <a:lnTo>
                      <a:pt x="69" y="23"/>
                    </a:lnTo>
                    <a:lnTo>
                      <a:pt x="46" y="23"/>
                    </a:lnTo>
                    <a:lnTo>
                      <a:pt x="46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66" name="Text Box 2266">
              <a:extLst>
                <a:ext uri="{FF2B5EF4-FFF2-40B4-BE49-F238E27FC236}">
                  <a16:creationId xmlns:a16="http://schemas.microsoft.com/office/drawing/2014/main" id="{8F2B2153-BC22-767C-80A8-FFD61CDF0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5" y="4789"/>
              <a:ext cx="321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Botiquín</a:t>
              </a:r>
            </a:p>
          </p:txBody>
        </p:sp>
        <p:grpSp>
          <p:nvGrpSpPr>
            <p:cNvPr id="4367" name="Group 2268">
              <a:extLst>
                <a:ext uri="{FF2B5EF4-FFF2-40B4-BE49-F238E27FC236}">
                  <a16:creationId xmlns:a16="http://schemas.microsoft.com/office/drawing/2014/main" id="{A04A8729-9863-4208-B6C4-482C5D6DFC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4908"/>
              <a:ext cx="86" cy="79"/>
              <a:chOff x="1121" y="4998"/>
              <a:chExt cx="86" cy="79"/>
            </a:xfrm>
          </p:grpSpPr>
          <p:sp>
            <p:nvSpPr>
              <p:cNvPr id="4471" name="Rectangle 2269">
                <a:extLst>
                  <a:ext uri="{FF2B5EF4-FFF2-40B4-BE49-F238E27FC236}">
                    <a16:creationId xmlns:a16="http://schemas.microsoft.com/office/drawing/2014/main" id="{009CC901-4DBA-0E05-DD36-93E0D2A9DD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4998"/>
                <a:ext cx="86" cy="79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472" name="Group 2270">
                <a:extLst>
                  <a:ext uri="{FF2B5EF4-FFF2-40B4-BE49-F238E27FC236}">
                    <a16:creationId xmlns:a16="http://schemas.microsoft.com/office/drawing/2014/main" id="{9D4F7F2D-C0E4-F1C8-3E46-07F7271691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21" y="4998"/>
                <a:ext cx="86" cy="79"/>
                <a:chOff x="1121" y="4998"/>
                <a:chExt cx="86" cy="79"/>
              </a:xfrm>
            </p:grpSpPr>
            <p:sp>
              <p:nvSpPr>
                <p:cNvPr id="4473" name="Rectangle 2271">
                  <a:extLst>
                    <a:ext uri="{FF2B5EF4-FFF2-40B4-BE49-F238E27FC236}">
                      <a16:creationId xmlns:a16="http://schemas.microsoft.com/office/drawing/2014/main" id="{FCA191CE-0A4D-111E-94BC-15D8C142E1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4998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474" name="Group 2272">
                  <a:extLst>
                    <a:ext uri="{FF2B5EF4-FFF2-40B4-BE49-F238E27FC236}">
                      <a16:creationId xmlns:a16="http://schemas.microsoft.com/office/drawing/2014/main" id="{5CE0BD63-A5D6-A967-BF98-75B22F774F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39" y="5008"/>
                  <a:ext cx="50" cy="57"/>
                  <a:chOff x="1139" y="5008"/>
                  <a:chExt cx="50" cy="57"/>
                </a:xfrm>
              </p:grpSpPr>
              <p:sp>
                <p:nvSpPr>
                  <p:cNvPr id="4475" name="Freeform 2273">
                    <a:extLst>
                      <a:ext uri="{FF2B5EF4-FFF2-40B4-BE49-F238E27FC236}">
                        <a16:creationId xmlns:a16="http://schemas.microsoft.com/office/drawing/2014/main" id="{B4C82324-5680-13D8-1918-D7331442EE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008"/>
                    <a:ext cx="17" cy="57"/>
                  </a:xfrm>
                  <a:custGeom>
                    <a:avLst/>
                    <a:gdLst>
                      <a:gd name="T0" fmla="*/ 2 w 21"/>
                      <a:gd name="T1" fmla="*/ 8 h 71"/>
                      <a:gd name="T2" fmla="*/ 2 w 21"/>
                      <a:gd name="T3" fmla="*/ 7 h 71"/>
                      <a:gd name="T4" fmla="*/ 2 w 21"/>
                      <a:gd name="T5" fmla="*/ 7 h 71"/>
                      <a:gd name="T6" fmla="*/ 2 w 21"/>
                      <a:gd name="T7" fmla="*/ 7 h 71"/>
                      <a:gd name="T8" fmla="*/ 2 w 21"/>
                      <a:gd name="T9" fmla="*/ 6 h 71"/>
                      <a:gd name="T10" fmla="*/ 2 w 21"/>
                      <a:gd name="T11" fmla="*/ 6 h 71"/>
                      <a:gd name="T12" fmla="*/ 0 w 21"/>
                      <a:gd name="T13" fmla="*/ 5 h 71"/>
                      <a:gd name="T14" fmla="*/ 0 w 21"/>
                      <a:gd name="T15" fmla="*/ 4 h 71"/>
                      <a:gd name="T16" fmla="*/ 0 w 21"/>
                      <a:gd name="T17" fmla="*/ 2 h 71"/>
                      <a:gd name="T18" fmla="*/ 2 w 21"/>
                      <a:gd name="T19" fmla="*/ 2 h 71"/>
                      <a:gd name="T20" fmla="*/ 2 w 21"/>
                      <a:gd name="T21" fmla="*/ 2 h 71"/>
                      <a:gd name="T22" fmla="*/ 2 w 21"/>
                      <a:gd name="T23" fmla="*/ 2 h 71"/>
                      <a:gd name="T24" fmla="*/ 2 w 21"/>
                      <a:gd name="T25" fmla="*/ 2 h 71"/>
                      <a:gd name="T26" fmla="*/ 2 w 21"/>
                      <a:gd name="T27" fmla="*/ 0 h 71"/>
                      <a:gd name="T28" fmla="*/ 2 w 21"/>
                      <a:gd name="T29" fmla="*/ 0 h 71"/>
                      <a:gd name="T30" fmla="*/ 2 w 21"/>
                      <a:gd name="T31" fmla="*/ 0 h 71"/>
                      <a:gd name="T32" fmla="*/ 2 w 21"/>
                      <a:gd name="T33" fmla="*/ 8 h 71"/>
                      <a:gd name="T34" fmla="*/ 2 w 21"/>
                      <a:gd name="T35" fmla="*/ 8 h 71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21" h="71">
                        <a:moveTo>
                          <a:pt x="9" y="71"/>
                        </a:moveTo>
                        <a:lnTo>
                          <a:pt x="7" y="69"/>
                        </a:lnTo>
                        <a:lnTo>
                          <a:pt x="6" y="67"/>
                        </a:lnTo>
                        <a:lnTo>
                          <a:pt x="4" y="65"/>
                        </a:lnTo>
                        <a:lnTo>
                          <a:pt x="4" y="60"/>
                        </a:lnTo>
                        <a:lnTo>
                          <a:pt x="2" y="56"/>
                        </a:lnTo>
                        <a:lnTo>
                          <a:pt x="0" y="48"/>
                        </a:lnTo>
                        <a:lnTo>
                          <a:pt x="0" y="35"/>
                        </a:lnTo>
                        <a:lnTo>
                          <a:pt x="0" y="21"/>
                        </a:lnTo>
                        <a:lnTo>
                          <a:pt x="2" y="16"/>
                        </a:lnTo>
                        <a:lnTo>
                          <a:pt x="4" y="10"/>
                        </a:lnTo>
                        <a:lnTo>
                          <a:pt x="4" y="6"/>
                        </a:lnTo>
                        <a:lnTo>
                          <a:pt x="6" y="4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21" y="0"/>
                        </a:lnTo>
                        <a:lnTo>
                          <a:pt x="21" y="71"/>
                        </a:lnTo>
                        <a:lnTo>
                          <a:pt x="9" y="7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76" name="Freeform 2274">
                    <a:extLst>
                      <a:ext uri="{FF2B5EF4-FFF2-40B4-BE49-F238E27FC236}">
                        <a16:creationId xmlns:a16="http://schemas.microsoft.com/office/drawing/2014/main" id="{40BA83F7-2C80-3C9E-7607-AEA4441078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008"/>
                    <a:ext cx="17" cy="57"/>
                  </a:xfrm>
                  <a:custGeom>
                    <a:avLst/>
                    <a:gdLst>
                      <a:gd name="T0" fmla="*/ 2 w 21"/>
                      <a:gd name="T1" fmla="*/ 8 h 71"/>
                      <a:gd name="T2" fmla="*/ 2 w 21"/>
                      <a:gd name="T3" fmla="*/ 7 h 71"/>
                      <a:gd name="T4" fmla="*/ 2 w 21"/>
                      <a:gd name="T5" fmla="*/ 7 h 71"/>
                      <a:gd name="T6" fmla="*/ 2 w 21"/>
                      <a:gd name="T7" fmla="*/ 7 h 71"/>
                      <a:gd name="T8" fmla="*/ 2 w 21"/>
                      <a:gd name="T9" fmla="*/ 6 h 71"/>
                      <a:gd name="T10" fmla="*/ 2 w 21"/>
                      <a:gd name="T11" fmla="*/ 6 h 71"/>
                      <a:gd name="T12" fmla="*/ 0 w 21"/>
                      <a:gd name="T13" fmla="*/ 5 h 71"/>
                      <a:gd name="T14" fmla="*/ 0 w 21"/>
                      <a:gd name="T15" fmla="*/ 4 h 71"/>
                      <a:gd name="T16" fmla="*/ 0 w 21"/>
                      <a:gd name="T17" fmla="*/ 2 h 71"/>
                      <a:gd name="T18" fmla="*/ 2 w 21"/>
                      <a:gd name="T19" fmla="*/ 2 h 71"/>
                      <a:gd name="T20" fmla="*/ 2 w 21"/>
                      <a:gd name="T21" fmla="*/ 2 h 71"/>
                      <a:gd name="T22" fmla="*/ 2 w 21"/>
                      <a:gd name="T23" fmla="*/ 2 h 71"/>
                      <a:gd name="T24" fmla="*/ 2 w 21"/>
                      <a:gd name="T25" fmla="*/ 2 h 71"/>
                      <a:gd name="T26" fmla="*/ 2 w 21"/>
                      <a:gd name="T27" fmla="*/ 0 h 71"/>
                      <a:gd name="T28" fmla="*/ 2 w 21"/>
                      <a:gd name="T29" fmla="*/ 0 h 71"/>
                      <a:gd name="T30" fmla="*/ 2 w 21"/>
                      <a:gd name="T31" fmla="*/ 0 h 71"/>
                      <a:gd name="T32" fmla="*/ 2 w 21"/>
                      <a:gd name="T33" fmla="*/ 8 h 71"/>
                      <a:gd name="T34" fmla="*/ 2 w 21"/>
                      <a:gd name="T35" fmla="*/ 8 h 71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21" h="71">
                        <a:moveTo>
                          <a:pt x="9" y="71"/>
                        </a:moveTo>
                        <a:lnTo>
                          <a:pt x="7" y="69"/>
                        </a:lnTo>
                        <a:lnTo>
                          <a:pt x="6" y="67"/>
                        </a:lnTo>
                        <a:lnTo>
                          <a:pt x="4" y="65"/>
                        </a:lnTo>
                        <a:lnTo>
                          <a:pt x="4" y="60"/>
                        </a:lnTo>
                        <a:lnTo>
                          <a:pt x="2" y="56"/>
                        </a:lnTo>
                        <a:lnTo>
                          <a:pt x="0" y="48"/>
                        </a:lnTo>
                        <a:lnTo>
                          <a:pt x="0" y="35"/>
                        </a:lnTo>
                        <a:lnTo>
                          <a:pt x="0" y="21"/>
                        </a:lnTo>
                        <a:lnTo>
                          <a:pt x="2" y="16"/>
                        </a:lnTo>
                        <a:lnTo>
                          <a:pt x="4" y="10"/>
                        </a:lnTo>
                        <a:lnTo>
                          <a:pt x="4" y="6"/>
                        </a:lnTo>
                        <a:lnTo>
                          <a:pt x="6" y="4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21" y="0"/>
                        </a:lnTo>
                        <a:lnTo>
                          <a:pt x="21" y="71"/>
                        </a:lnTo>
                        <a:lnTo>
                          <a:pt x="9" y="71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77" name="Rectangle 2275">
                    <a:extLst>
                      <a:ext uri="{FF2B5EF4-FFF2-40B4-BE49-F238E27FC236}">
                        <a16:creationId xmlns:a16="http://schemas.microsoft.com/office/drawing/2014/main" id="{F79D16C5-DD36-FE17-15AF-EF4A59F57B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78" y="5008"/>
                    <a:ext cx="11" cy="57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78" name="Rectangle 2276">
                    <a:extLst>
                      <a:ext uri="{FF2B5EF4-FFF2-40B4-BE49-F238E27FC236}">
                        <a16:creationId xmlns:a16="http://schemas.microsoft.com/office/drawing/2014/main" id="{93D30E5B-2CD5-372A-9609-84AE369B4C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78" y="5008"/>
                    <a:ext cx="11" cy="5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79" name="Freeform 2277">
                    <a:extLst>
                      <a:ext uri="{FF2B5EF4-FFF2-40B4-BE49-F238E27FC236}">
                        <a16:creationId xmlns:a16="http://schemas.microsoft.com/office/drawing/2014/main" id="{4D944E39-EE61-AC15-0ED4-CE0A8849A7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2" y="5011"/>
                    <a:ext cx="38" cy="27"/>
                  </a:xfrm>
                  <a:custGeom>
                    <a:avLst/>
                    <a:gdLst>
                      <a:gd name="T0" fmla="*/ 2 w 46"/>
                      <a:gd name="T1" fmla="*/ 0 h 33"/>
                      <a:gd name="T2" fmla="*/ 0 w 46"/>
                      <a:gd name="T3" fmla="*/ 2 h 33"/>
                      <a:gd name="T4" fmla="*/ 7 w 46"/>
                      <a:gd name="T5" fmla="*/ 5 h 33"/>
                      <a:gd name="T6" fmla="*/ 7 w 46"/>
                      <a:gd name="T7" fmla="*/ 4 h 33"/>
                      <a:gd name="T8" fmla="*/ 2 w 46"/>
                      <a:gd name="T9" fmla="*/ 0 h 3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6" h="33">
                        <a:moveTo>
                          <a:pt x="2" y="0"/>
                        </a:moveTo>
                        <a:lnTo>
                          <a:pt x="0" y="2"/>
                        </a:lnTo>
                        <a:lnTo>
                          <a:pt x="46" y="33"/>
                        </a:lnTo>
                        <a:lnTo>
                          <a:pt x="46" y="31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80" name="Freeform 2278">
                    <a:extLst>
                      <a:ext uri="{FF2B5EF4-FFF2-40B4-BE49-F238E27FC236}">
                        <a16:creationId xmlns:a16="http://schemas.microsoft.com/office/drawing/2014/main" id="{2C70841B-C957-52EB-9AF3-5C0EFE8820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2" y="5011"/>
                    <a:ext cx="38" cy="27"/>
                  </a:xfrm>
                  <a:custGeom>
                    <a:avLst/>
                    <a:gdLst>
                      <a:gd name="T0" fmla="*/ 2 w 46"/>
                      <a:gd name="T1" fmla="*/ 0 h 33"/>
                      <a:gd name="T2" fmla="*/ 0 w 46"/>
                      <a:gd name="T3" fmla="*/ 2 h 33"/>
                      <a:gd name="T4" fmla="*/ 7 w 46"/>
                      <a:gd name="T5" fmla="*/ 5 h 33"/>
                      <a:gd name="T6" fmla="*/ 7 w 46"/>
                      <a:gd name="T7" fmla="*/ 4 h 33"/>
                      <a:gd name="T8" fmla="*/ 2 w 46"/>
                      <a:gd name="T9" fmla="*/ 0 h 3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6" h="33">
                        <a:moveTo>
                          <a:pt x="2" y="0"/>
                        </a:moveTo>
                        <a:lnTo>
                          <a:pt x="0" y="2"/>
                        </a:lnTo>
                        <a:lnTo>
                          <a:pt x="46" y="33"/>
                        </a:lnTo>
                        <a:lnTo>
                          <a:pt x="46" y="31"/>
                        </a:lnTo>
                        <a:lnTo>
                          <a:pt x="2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81" name="Freeform 2279">
                    <a:extLst>
                      <a:ext uri="{FF2B5EF4-FFF2-40B4-BE49-F238E27FC236}">
                        <a16:creationId xmlns:a16="http://schemas.microsoft.com/office/drawing/2014/main" id="{4BB88ADF-42E9-6226-C9DB-9B736571A5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9" y="5011"/>
                    <a:ext cx="19" cy="14"/>
                  </a:xfrm>
                  <a:custGeom>
                    <a:avLst/>
                    <a:gdLst>
                      <a:gd name="T0" fmla="*/ 0 w 23"/>
                      <a:gd name="T1" fmla="*/ 2 h 17"/>
                      <a:gd name="T2" fmla="*/ 3 w 23"/>
                      <a:gd name="T3" fmla="*/ 2 h 17"/>
                      <a:gd name="T4" fmla="*/ 3 w 23"/>
                      <a:gd name="T5" fmla="*/ 2 h 17"/>
                      <a:gd name="T6" fmla="*/ 2 w 23"/>
                      <a:gd name="T7" fmla="*/ 0 h 17"/>
                      <a:gd name="T8" fmla="*/ 0 w 23"/>
                      <a:gd name="T9" fmla="*/ 2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3" h="17">
                        <a:moveTo>
                          <a:pt x="0" y="4"/>
                        </a:moveTo>
                        <a:lnTo>
                          <a:pt x="21" y="17"/>
                        </a:lnTo>
                        <a:lnTo>
                          <a:pt x="23" y="15"/>
                        </a:lnTo>
                        <a:lnTo>
                          <a:pt x="2" y="0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82" name="Freeform 2280">
                    <a:extLst>
                      <a:ext uri="{FF2B5EF4-FFF2-40B4-BE49-F238E27FC236}">
                        <a16:creationId xmlns:a16="http://schemas.microsoft.com/office/drawing/2014/main" id="{468CA110-E303-EBD3-4993-A9E4D30481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9" y="5011"/>
                    <a:ext cx="19" cy="14"/>
                  </a:xfrm>
                  <a:custGeom>
                    <a:avLst/>
                    <a:gdLst>
                      <a:gd name="T0" fmla="*/ 0 w 23"/>
                      <a:gd name="T1" fmla="*/ 2 h 17"/>
                      <a:gd name="T2" fmla="*/ 3 w 23"/>
                      <a:gd name="T3" fmla="*/ 2 h 17"/>
                      <a:gd name="T4" fmla="*/ 3 w 23"/>
                      <a:gd name="T5" fmla="*/ 2 h 17"/>
                      <a:gd name="T6" fmla="*/ 2 w 23"/>
                      <a:gd name="T7" fmla="*/ 0 h 17"/>
                      <a:gd name="T8" fmla="*/ 0 w 23"/>
                      <a:gd name="T9" fmla="*/ 2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3" h="17">
                        <a:moveTo>
                          <a:pt x="0" y="4"/>
                        </a:moveTo>
                        <a:lnTo>
                          <a:pt x="21" y="17"/>
                        </a:lnTo>
                        <a:lnTo>
                          <a:pt x="23" y="15"/>
                        </a:lnTo>
                        <a:lnTo>
                          <a:pt x="2" y="0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483" name="Rectangle 2281">
                    <a:extLst>
                      <a:ext uri="{FF2B5EF4-FFF2-40B4-BE49-F238E27FC236}">
                        <a16:creationId xmlns:a16="http://schemas.microsoft.com/office/drawing/2014/main" id="{760D8F4C-6BF9-839F-2F0B-5BD8C58150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0" y="5025"/>
                    <a:ext cx="8" cy="16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84" name="Rectangle 2282">
                    <a:extLst>
                      <a:ext uri="{FF2B5EF4-FFF2-40B4-BE49-F238E27FC236}">
                        <a16:creationId xmlns:a16="http://schemas.microsoft.com/office/drawing/2014/main" id="{360472A8-5A1B-DA4B-F1B7-0A50B6AEB49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0" y="5025"/>
                    <a:ext cx="8" cy="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85" name="Rectangle 2283">
                    <a:extLst>
                      <a:ext uri="{FF2B5EF4-FFF2-40B4-BE49-F238E27FC236}">
                        <a16:creationId xmlns:a16="http://schemas.microsoft.com/office/drawing/2014/main" id="{661CD7F0-3E1E-6836-14EA-17135FA0A4A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0" y="5027"/>
                    <a:ext cx="4" cy="1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486" name="Rectangle 2284">
                    <a:extLst>
                      <a:ext uri="{FF2B5EF4-FFF2-40B4-BE49-F238E27FC236}">
                        <a16:creationId xmlns:a16="http://schemas.microsoft.com/office/drawing/2014/main" id="{08742A6C-0CBD-1D1B-34ED-938B495DAA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0" y="5027"/>
                    <a:ext cx="4" cy="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4368" name="Text Box 2285">
              <a:extLst>
                <a:ext uri="{FF2B5EF4-FFF2-40B4-BE49-F238E27FC236}">
                  <a16:creationId xmlns:a16="http://schemas.microsoft.com/office/drawing/2014/main" id="{FDB3F275-EBB9-BC46-9E67-731EEBE1A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8" y="4885"/>
              <a:ext cx="529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Tablero eléctrico</a:t>
              </a:r>
            </a:p>
          </p:txBody>
        </p:sp>
        <p:grpSp>
          <p:nvGrpSpPr>
            <p:cNvPr id="4369" name="Group 2287">
              <a:extLst>
                <a:ext uri="{FF2B5EF4-FFF2-40B4-BE49-F238E27FC236}">
                  <a16:creationId xmlns:a16="http://schemas.microsoft.com/office/drawing/2014/main" id="{DBA77D2D-E497-5751-793F-0E60147FBE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5006"/>
              <a:ext cx="86" cy="80"/>
              <a:chOff x="1121" y="5084"/>
              <a:chExt cx="86" cy="80"/>
            </a:xfrm>
          </p:grpSpPr>
          <p:sp>
            <p:nvSpPr>
              <p:cNvPr id="4465" name="Rectangle 2288">
                <a:extLst>
                  <a:ext uri="{FF2B5EF4-FFF2-40B4-BE49-F238E27FC236}">
                    <a16:creationId xmlns:a16="http://schemas.microsoft.com/office/drawing/2014/main" id="{BBCB7A61-DE44-64A9-1EC6-D043937A4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084"/>
                <a:ext cx="86" cy="8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6" name="Rectangle 2289">
                <a:extLst>
                  <a:ext uri="{FF2B5EF4-FFF2-40B4-BE49-F238E27FC236}">
                    <a16:creationId xmlns:a16="http://schemas.microsoft.com/office/drawing/2014/main" id="{C238A9AA-4FA5-5EB3-AC3B-F25B499515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084"/>
                <a:ext cx="86" cy="80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7" name="Rectangle 2290">
                <a:extLst>
                  <a:ext uri="{FF2B5EF4-FFF2-40B4-BE49-F238E27FC236}">
                    <a16:creationId xmlns:a16="http://schemas.microsoft.com/office/drawing/2014/main" id="{29DF07D6-A3E8-8B75-7EED-7929B645B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5095"/>
                <a:ext cx="27" cy="6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8" name="Rectangle 2291">
                <a:extLst>
                  <a:ext uri="{FF2B5EF4-FFF2-40B4-BE49-F238E27FC236}">
                    <a16:creationId xmlns:a16="http://schemas.microsoft.com/office/drawing/2014/main" id="{25ACB7DB-A29B-2DD6-CACF-7C8445B9D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5095"/>
                <a:ext cx="27" cy="6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9" name="Freeform 2292">
                <a:extLst>
                  <a:ext uri="{FF2B5EF4-FFF2-40B4-BE49-F238E27FC236}">
                    <a16:creationId xmlns:a16="http://schemas.microsoft.com/office/drawing/2014/main" id="{FC2E23BB-1215-9F05-4CD1-01F713D28C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5104"/>
                <a:ext cx="29" cy="52"/>
              </a:xfrm>
              <a:custGeom>
                <a:avLst/>
                <a:gdLst>
                  <a:gd name="T0" fmla="*/ 0 w 35"/>
                  <a:gd name="T1" fmla="*/ 6 h 65"/>
                  <a:gd name="T2" fmla="*/ 2 w 35"/>
                  <a:gd name="T3" fmla="*/ 6 h 65"/>
                  <a:gd name="T4" fmla="*/ 2 w 35"/>
                  <a:gd name="T5" fmla="*/ 6 h 65"/>
                  <a:gd name="T6" fmla="*/ 2 w 35"/>
                  <a:gd name="T7" fmla="*/ 4 h 65"/>
                  <a:gd name="T8" fmla="*/ 2 w 35"/>
                  <a:gd name="T9" fmla="*/ 4 h 65"/>
                  <a:gd name="T10" fmla="*/ 2 w 35"/>
                  <a:gd name="T11" fmla="*/ 3 h 65"/>
                  <a:gd name="T12" fmla="*/ 2 w 35"/>
                  <a:gd name="T13" fmla="*/ 3 h 65"/>
                  <a:gd name="T14" fmla="*/ 2 w 35"/>
                  <a:gd name="T15" fmla="*/ 3 h 65"/>
                  <a:gd name="T16" fmla="*/ 2 w 35"/>
                  <a:gd name="T17" fmla="*/ 3 h 65"/>
                  <a:gd name="T18" fmla="*/ 2 w 35"/>
                  <a:gd name="T19" fmla="*/ 3 h 65"/>
                  <a:gd name="T20" fmla="*/ 2 w 35"/>
                  <a:gd name="T21" fmla="*/ 3 h 65"/>
                  <a:gd name="T22" fmla="*/ 2 w 35"/>
                  <a:gd name="T23" fmla="*/ 3 h 65"/>
                  <a:gd name="T24" fmla="*/ 2 w 35"/>
                  <a:gd name="T25" fmla="*/ 2 h 65"/>
                  <a:gd name="T26" fmla="*/ 2 w 35"/>
                  <a:gd name="T27" fmla="*/ 2 h 65"/>
                  <a:gd name="T28" fmla="*/ 2 w 35"/>
                  <a:gd name="T29" fmla="*/ 2 h 65"/>
                  <a:gd name="T30" fmla="*/ 2 w 35"/>
                  <a:gd name="T31" fmla="*/ 2 h 65"/>
                  <a:gd name="T32" fmla="*/ 2 w 35"/>
                  <a:gd name="T33" fmla="*/ 2 h 65"/>
                  <a:gd name="T34" fmla="*/ 2 w 35"/>
                  <a:gd name="T35" fmla="*/ 2 h 65"/>
                  <a:gd name="T36" fmla="*/ 2 w 35"/>
                  <a:gd name="T37" fmla="*/ 2 h 65"/>
                  <a:gd name="T38" fmla="*/ 2 w 35"/>
                  <a:gd name="T39" fmla="*/ 2 h 65"/>
                  <a:gd name="T40" fmla="*/ 2 w 35"/>
                  <a:gd name="T41" fmla="*/ 0 h 65"/>
                  <a:gd name="T42" fmla="*/ 2 w 35"/>
                  <a:gd name="T43" fmla="*/ 2 h 65"/>
                  <a:gd name="T44" fmla="*/ 3 w 35"/>
                  <a:gd name="T45" fmla="*/ 2 h 65"/>
                  <a:gd name="T46" fmla="*/ 3 w 35"/>
                  <a:gd name="T47" fmla="*/ 2 h 65"/>
                  <a:gd name="T48" fmla="*/ 2 w 35"/>
                  <a:gd name="T49" fmla="*/ 2 h 65"/>
                  <a:gd name="T50" fmla="*/ 2 w 35"/>
                  <a:gd name="T51" fmla="*/ 2 h 65"/>
                  <a:gd name="T52" fmla="*/ 3 w 35"/>
                  <a:gd name="T53" fmla="*/ 2 h 65"/>
                  <a:gd name="T54" fmla="*/ 3 w 35"/>
                  <a:gd name="T55" fmla="*/ 2 h 65"/>
                  <a:gd name="T56" fmla="*/ 4 w 35"/>
                  <a:gd name="T57" fmla="*/ 2 h 65"/>
                  <a:gd name="T58" fmla="*/ 4 w 35"/>
                  <a:gd name="T59" fmla="*/ 2 h 65"/>
                  <a:gd name="T60" fmla="*/ 4 w 35"/>
                  <a:gd name="T61" fmla="*/ 3 h 65"/>
                  <a:gd name="T62" fmla="*/ 4 w 35"/>
                  <a:gd name="T63" fmla="*/ 4 h 65"/>
                  <a:gd name="T64" fmla="*/ 4 w 35"/>
                  <a:gd name="T65" fmla="*/ 4 h 65"/>
                  <a:gd name="T66" fmla="*/ 4 w 35"/>
                  <a:gd name="T67" fmla="*/ 4 h 65"/>
                  <a:gd name="T68" fmla="*/ 4 w 35"/>
                  <a:gd name="T69" fmla="*/ 4 h 65"/>
                  <a:gd name="T70" fmla="*/ 4 w 35"/>
                  <a:gd name="T71" fmla="*/ 3 h 65"/>
                  <a:gd name="T72" fmla="*/ 4 w 35"/>
                  <a:gd name="T73" fmla="*/ 3 h 65"/>
                  <a:gd name="T74" fmla="*/ 3 w 35"/>
                  <a:gd name="T75" fmla="*/ 2 h 65"/>
                  <a:gd name="T76" fmla="*/ 3 w 35"/>
                  <a:gd name="T77" fmla="*/ 2 h 65"/>
                  <a:gd name="T78" fmla="*/ 3 w 35"/>
                  <a:gd name="T79" fmla="*/ 3 h 65"/>
                  <a:gd name="T80" fmla="*/ 4 w 35"/>
                  <a:gd name="T81" fmla="*/ 4 h 65"/>
                  <a:gd name="T82" fmla="*/ 4 w 35"/>
                  <a:gd name="T83" fmla="*/ 5 h 65"/>
                  <a:gd name="T84" fmla="*/ 5 w 35"/>
                  <a:gd name="T85" fmla="*/ 6 h 65"/>
                  <a:gd name="T86" fmla="*/ 6 w 35"/>
                  <a:gd name="T87" fmla="*/ 6 h 65"/>
                  <a:gd name="T88" fmla="*/ 6 w 35"/>
                  <a:gd name="T89" fmla="*/ 7 h 65"/>
                  <a:gd name="T90" fmla="*/ 5 w 35"/>
                  <a:gd name="T91" fmla="*/ 7 h 65"/>
                  <a:gd name="T92" fmla="*/ 5 w 35"/>
                  <a:gd name="T93" fmla="*/ 7 h 65"/>
                  <a:gd name="T94" fmla="*/ 5 w 35"/>
                  <a:gd name="T95" fmla="*/ 7 h 65"/>
                  <a:gd name="T96" fmla="*/ 5 w 35"/>
                  <a:gd name="T97" fmla="*/ 6 h 65"/>
                  <a:gd name="T98" fmla="*/ 3 w 35"/>
                  <a:gd name="T99" fmla="*/ 6 h 65"/>
                  <a:gd name="T100" fmla="*/ 3 w 35"/>
                  <a:gd name="T101" fmla="*/ 5 h 65"/>
                  <a:gd name="T102" fmla="*/ 2 w 35"/>
                  <a:gd name="T103" fmla="*/ 5 h 65"/>
                  <a:gd name="T104" fmla="*/ 2 w 35"/>
                  <a:gd name="T105" fmla="*/ 5 h 65"/>
                  <a:gd name="T106" fmla="*/ 2 w 35"/>
                  <a:gd name="T107" fmla="*/ 6 h 65"/>
                  <a:gd name="T108" fmla="*/ 2 w 35"/>
                  <a:gd name="T109" fmla="*/ 7 h 65"/>
                  <a:gd name="T110" fmla="*/ 2 w 35"/>
                  <a:gd name="T111" fmla="*/ 7 h 65"/>
                  <a:gd name="T112" fmla="*/ 0 w 35"/>
                  <a:gd name="T113" fmla="*/ 7 h 6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5" h="65">
                    <a:moveTo>
                      <a:pt x="0" y="60"/>
                    </a:moveTo>
                    <a:lnTo>
                      <a:pt x="0" y="58"/>
                    </a:lnTo>
                    <a:lnTo>
                      <a:pt x="2" y="58"/>
                    </a:lnTo>
                    <a:lnTo>
                      <a:pt x="4" y="58"/>
                    </a:lnTo>
                    <a:lnTo>
                      <a:pt x="6" y="52"/>
                    </a:lnTo>
                    <a:lnTo>
                      <a:pt x="12" y="42"/>
                    </a:lnTo>
                    <a:lnTo>
                      <a:pt x="14" y="39"/>
                    </a:lnTo>
                    <a:lnTo>
                      <a:pt x="16" y="35"/>
                    </a:lnTo>
                    <a:lnTo>
                      <a:pt x="16" y="33"/>
                    </a:lnTo>
                    <a:lnTo>
                      <a:pt x="16" y="29"/>
                    </a:lnTo>
                    <a:lnTo>
                      <a:pt x="14" y="27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6" y="33"/>
                    </a:lnTo>
                    <a:lnTo>
                      <a:pt x="6" y="31"/>
                    </a:lnTo>
                    <a:lnTo>
                      <a:pt x="6" y="29"/>
                    </a:lnTo>
                    <a:lnTo>
                      <a:pt x="6" y="27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2" y="23"/>
                    </a:lnTo>
                    <a:lnTo>
                      <a:pt x="12" y="19"/>
                    </a:lnTo>
                    <a:lnTo>
                      <a:pt x="12" y="17"/>
                    </a:lnTo>
                    <a:lnTo>
                      <a:pt x="14" y="15"/>
                    </a:lnTo>
                    <a:lnTo>
                      <a:pt x="14" y="14"/>
                    </a:lnTo>
                    <a:lnTo>
                      <a:pt x="16" y="14"/>
                    </a:lnTo>
                    <a:lnTo>
                      <a:pt x="16" y="12"/>
                    </a:lnTo>
                    <a:lnTo>
                      <a:pt x="16" y="10"/>
                    </a:lnTo>
                    <a:lnTo>
                      <a:pt x="14" y="10"/>
                    </a:lnTo>
                    <a:lnTo>
                      <a:pt x="14" y="8"/>
                    </a:lnTo>
                    <a:lnTo>
                      <a:pt x="14" y="6"/>
                    </a:lnTo>
                    <a:lnTo>
                      <a:pt x="14" y="4"/>
                    </a:lnTo>
                    <a:lnTo>
                      <a:pt x="14" y="2"/>
                    </a:lnTo>
                    <a:lnTo>
                      <a:pt x="16" y="2"/>
                    </a:lnTo>
                    <a:lnTo>
                      <a:pt x="16" y="0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4"/>
                    </a:lnTo>
                    <a:lnTo>
                      <a:pt x="21" y="6"/>
                    </a:lnTo>
                    <a:lnTo>
                      <a:pt x="19" y="8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23" y="14"/>
                    </a:lnTo>
                    <a:lnTo>
                      <a:pt x="25" y="15"/>
                    </a:lnTo>
                    <a:lnTo>
                      <a:pt x="25" y="17"/>
                    </a:lnTo>
                    <a:lnTo>
                      <a:pt x="27" y="19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7" y="27"/>
                    </a:lnTo>
                    <a:lnTo>
                      <a:pt x="27" y="31"/>
                    </a:lnTo>
                    <a:lnTo>
                      <a:pt x="27" y="33"/>
                    </a:lnTo>
                    <a:lnTo>
                      <a:pt x="27" y="35"/>
                    </a:lnTo>
                    <a:lnTo>
                      <a:pt x="27" y="37"/>
                    </a:lnTo>
                    <a:lnTo>
                      <a:pt x="25" y="37"/>
                    </a:lnTo>
                    <a:lnTo>
                      <a:pt x="25" y="35"/>
                    </a:lnTo>
                    <a:lnTo>
                      <a:pt x="25" y="33"/>
                    </a:lnTo>
                    <a:lnTo>
                      <a:pt x="25" y="31"/>
                    </a:lnTo>
                    <a:lnTo>
                      <a:pt x="25" y="27"/>
                    </a:lnTo>
                    <a:lnTo>
                      <a:pt x="25" y="25"/>
                    </a:lnTo>
                    <a:lnTo>
                      <a:pt x="23" y="25"/>
                    </a:lnTo>
                    <a:lnTo>
                      <a:pt x="23" y="27"/>
                    </a:lnTo>
                    <a:lnTo>
                      <a:pt x="23" y="31"/>
                    </a:lnTo>
                    <a:lnTo>
                      <a:pt x="23" y="35"/>
                    </a:lnTo>
                    <a:lnTo>
                      <a:pt x="25" y="37"/>
                    </a:lnTo>
                    <a:lnTo>
                      <a:pt x="25" y="40"/>
                    </a:lnTo>
                    <a:lnTo>
                      <a:pt x="25" y="44"/>
                    </a:lnTo>
                    <a:lnTo>
                      <a:pt x="27" y="48"/>
                    </a:lnTo>
                    <a:lnTo>
                      <a:pt x="29" y="50"/>
                    </a:lnTo>
                    <a:lnTo>
                      <a:pt x="33" y="54"/>
                    </a:lnTo>
                    <a:lnTo>
                      <a:pt x="35" y="58"/>
                    </a:lnTo>
                    <a:lnTo>
                      <a:pt x="35" y="60"/>
                    </a:lnTo>
                    <a:lnTo>
                      <a:pt x="35" y="62"/>
                    </a:lnTo>
                    <a:lnTo>
                      <a:pt x="35" y="63"/>
                    </a:lnTo>
                    <a:lnTo>
                      <a:pt x="33" y="65"/>
                    </a:lnTo>
                    <a:lnTo>
                      <a:pt x="31" y="65"/>
                    </a:lnTo>
                    <a:lnTo>
                      <a:pt x="29" y="63"/>
                    </a:lnTo>
                    <a:lnTo>
                      <a:pt x="31" y="63"/>
                    </a:lnTo>
                    <a:lnTo>
                      <a:pt x="31" y="62"/>
                    </a:lnTo>
                    <a:lnTo>
                      <a:pt x="31" y="60"/>
                    </a:lnTo>
                    <a:lnTo>
                      <a:pt x="31" y="58"/>
                    </a:lnTo>
                    <a:lnTo>
                      <a:pt x="27" y="56"/>
                    </a:lnTo>
                    <a:lnTo>
                      <a:pt x="23" y="50"/>
                    </a:lnTo>
                    <a:lnTo>
                      <a:pt x="21" y="44"/>
                    </a:lnTo>
                    <a:lnTo>
                      <a:pt x="19" y="42"/>
                    </a:lnTo>
                    <a:lnTo>
                      <a:pt x="18" y="42"/>
                    </a:lnTo>
                    <a:lnTo>
                      <a:pt x="18" y="44"/>
                    </a:lnTo>
                    <a:lnTo>
                      <a:pt x="16" y="44"/>
                    </a:lnTo>
                    <a:lnTo>
                      <a:pt x="14" y="50"/>
                    </a:lnTo>
                    <a:lnTo>
                      <a:pt x="10" y="54"/>
                    </a:lnTo>
                    <a:lnTo>
                      <a:pt x="6" y="60"/>
                    </a:lnTo>
                    <a:lnTo>
                      <a:pt x="4" y="63"/>
                    </a:lnTo>
                    <a:lnTo>
                      <a:pt x="2" y="63"/>
                    </a:lnTo>
                    <a:lnTo>
                      <a:pt x="2" y="62"/>
                    </a:lnTo>
                    <a:lnTo>
                      <a:pt x="0" y="6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70" name="Freeform 2293">
                <a:extLst>
                  <a:ext uri="{FF2B5EF4-FFF2-40B4-BE49-F238E27FC236}">
                    <a16:creationId xmlns:a16="http://schemas.microsoft.com/office/drawing/2014/main" id="{FB0264D7-7873-CA8C-864A-B5AABF857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5104"/>
                <a:ext cx="29" cy="52"/>
              </a:xfrm>
              <a:custGeom>
                <a:avLst/>
                <a:gdLst>
                  <a:gd name="T0" fmla="*/ 0 w 35"/>
                  <a:gd name="T1" fmla="*/ 6 h 65"/>
                  <a:gd name="T2" fmla="*/ 2 w 35"/>
                  <a:gd name="T3" fmla="*/ 6 h 65"/>
                  <a:gd name="T4" fmla="*/ 2 w 35"/>
                  <a:gd name="T5" fmla="*/ 6 h 65"/>
                  <a:gd name="T6" fmla="*/ 2 w 35"/>
                  <a:gd name="T7" fmla="*/ 4 h 65"/>
                  <a:gd name="T8" fmla="*/ 2 w 35"/>
                  <a:gd name="T9" fmla="*/ 4 h 65"/>
                  <a:gd name="T10" fmla="*/ 2 w 35"/>
                  <a:gd name="T11" fmla="*/ 3 h 65"/>
                  <a:gd name="T12" fmla="*/ 2 w 35"/>
                  <a:gd name="T13" fmla="*/ 3 h 65"/>
                  <a:gd name="T14" fmla="*/ 2 w 35"/>
                  <a:gd name="T15" fmla="*/ 3 h 65"/>
                  <a:gd name="T16" fmla="*/ 2 w 35"/>
                  <a:gd name="T17" fmla="*/ 3 h 65"/>
                  <a:gd name="T18" fmla="*/ 2 w 35"/>
                  <a:gd name="T19" fmla="*/ 3 h 65"/>
                  <a:gd name="T20" fmla="*/ 2 w 35"/>
                  <a:gd name="T21" fmla="*/ 3 h 65"/>
                  <a:gd name="T22" fmla="*/ 2 w 35"/>
                  <a:gd name="T23" fmla="*/ 3 h 65"/>
                  <a:gd name="T24" fmla="*/ 2 w 35"/>
                  <a:gd name="T25" fmla="*/ 2 h 65"/>
                  <a:gd name="T26" fmla="*/ 2 w 35"/>
                  <a:gd name="T27" fmla="*/ 2 h 65"/>
                  <a:gd name="T28" fmla="*/ 2 w 35"/>
                  <a:gd name="T29" fmla="*/ 2 h 65"/>
                  <a:gd name="T30" fmla="*/ 2 w 35"/>
                  <a:gd name="T31" fmla="*/ 2 h 65"/>
                  <a:gd name="T32" fmla="*/ 2 w 35"/>
                  <a:gd name="T33" fmla="*/ 2 h 65"/>
                  <a:gd name="T34" fmla="*/ 2 w 35"/>
                  <a:gd name="T35" fmla="*/ 2 h 65"/>
                  <a:gd name="T36" fmla="*/ 2 w 35"/>
                  <a:gd name="T37" fmla="*/ 2 h 65"/>
                  <a:gd name="T38" fmla="*/ 2 w 35"/>
                  <a:gd name="T39" fmla="*/ 2 h 65"/>
                  <a:gd name="T40" fmla="*/ 2 w 35"/>
                  <a:gd name="T41" fmla="*/ 0 h 65"/>
                  <a:gd name="T42" fmla="*/ 2 w 35"/>
                  <a:gd name="T43" fmla="*/ 2 h 65"/>
                  <a:gd name="T44" fmla="*/ 3 w 35"/>
                  <a:gd name="T45" fmla="*/ 2 h 65"/>
                  <a:gd name="T46" fmla="*/ 3 w 35"/>
                  <a:gd name="T47" fmla="*/ 2 h 65"/>
                  <a:gd name="T48" fmla="*/ 2 w 35"/>
                  <a:gd name="T49" fmla="*/ 2 h 65"/>
                  <a:gd name="T50" fmla="*/ 2 w 35"/>
                  <a:gd name="T51" fmla="*/ 2 h 65"/>
                  <a:gd name="T52" fmla="*/ 3 w 35"/>
                  <a:gd name="T53" fmla="*/ 2 h 65"/>
                  <a:gd name="T54" fmla="*/ 3 w 35"/>
                  <a:gd name="T55" fmla="*/ 2 h 65"/>
                  <a:gd name="T56" fmla="*/ 4 w 35"/>
                  <a:gd name="T57" fmla="*/ 2 h 65"/>
                  <a:gd name="T58" fmla="*/ 4 w 35"/>
                  <a:gd name="T59" fmla="*/ 2 h 65"/>
                  <a:gd name="T60" fmla="*/ 4 w 35"/>
                  <a:gd name="T61" fmla="*/ 3 h 65"/>
                  <a:gd name="T62" fmla="*/ 4 w 35"/>
                  <a:gd name="T63" fmla="*/ 4 h 65"/>
                  <a:gd name="T64" fmla="*/ 4 w 35"/>
                  <a:gd name="T65" fmla="*/ 4 h 65"/>
                  <a:gd name="T66" fmla="*/ 4 w 35"/>
                  <a:gd name="T67" fmla="*/ 4 h 65"/>
                  <a:gd name="T68" fmla="*/ 4 w 35"/>
                  <a:gd name="T69" fmla="*/ 4 h 65"/>
                  <a:gd name="T70" fmla="*/ 4 w 35"/>
                  <a:gd name="T71" fmla="*/ 3 h 65"/>
                  <a:gd name="T72" fmla="*/ 4 w 35"/>
                  <a:gd name="T73" fmla="*/ 3 h 65"/>
                  <a:gd name="T74" fmla="*/ 3 w 35"/>
                  <a:gd name="T75" fmla="*/ 2 h 65"/>
                  <a:gd name="T76" fmla="*/ 3 w 35"/>
                  <a:gd name="T77" fmla="*/ 2 h 65"/>
                  <a:gd name="T78" fmla="*/ 3 w 35"/>
                  <a:gd name="T79" fmla="*/ 3 h 65"/>
                  <a:gd name="T80" fmla="*/ 4 w 35"/>
                  <a:gd name="T81" fmla="*/ 4 h 65"/>
                  <a:gd name="T82" fmla="*/ 4 w 35"/>
                  <a:gd name="T83" fmla="*/ 5 h 65"/>
                  <a:gd name="T84" fmla="*/ 5 w 35"/>
                  <a:gd name="T85" fmla="*/ 6 h 65"/>
                  <a:gd name="T86" fmla="*/ 6 w 35"/>
                  <a:gd name="T87" fmla="*/ 6 h 65"/>
                  <a:gd name="T88" fmla="*/ 6 w 35"/>
                  <a:gd name="T89" fmla="*/ 7 h 65"/>
                  <a:gd name="T90" fmla="*/ 5 w 35"/>
                  <a:gd name="T91" fmla="*/ 7 h 65"/>
                  <a:gd name="T92" fmla="*/ 5 w 35"/>
                  <a:gd name="T93" fmla="*/ 7 h 65"/>
                  <a:gd name="T94" fmla="*/ 5 w 35"/>
                  <a:gd name="T95" fmla="*/ 7 h 65"/>
                  <a:gd name="T96" fmla="*/ 5 w 35"/>
                  <a:gd name="T97" fmla="*/ 6 h 65"/>
                  <a:gd name="T98" fmla="*/ 3 w 35"/>
                  <a:gd name="T99" fmla="*/ 6 h 65"/>
                  <a:gd name="T100" fmla="*/ 3 w 35"/>
                  <a:gd name="T101" fmla="*/ 5 h 65"/>
                  <a:gd name="T102" fmla="*/ 2 w 35"/>
                  <a:gd name="T103" fmla="*/ 5 h 65"/>
                  <a:gd name="T104" fmla="*/ 2 w 35"/>
                  <a:gd name="T105" fmla="*/ 5 h 65"/>
                  <a:gd name="T106" fmla="*/ 2 w 35"/>
                  <a:gd name="T107" fmla="*/ 6 h 65"/>
                  <a:gd name="T108" fmla="*/ 2 w 35"/>
                  <a:gd name="T109" fmla="*/ 7 h 65"/>
                  <a:gd name="T110" fmla="*/ 2 w 35"/>
                  <a:gd name="T111" fmla="*/ 7 h 65"/>
                  <a:gd name="T112" fmla="*/ 0 w 35"/>
                  <a:gd name="T113" fmla="*/ 7 h 6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5" h="65">
                    <a:moveTo>
                      <a:pt x="0" y="60"/>
                    </a:moveTo>
                    <a:lnTo>
                      <a:pt x="0" y="58"/>
                    </a:lnTo>
                    <a:lnTo>
                      <a:pt x="2" y="58"/>
                    </a:lnTo>
                    <a:lnTo>
                      <a:pt x="4" y="58"/>
                    </a:lnTo>
                    <a:lnTo>
                      <a:pt x="6" y="52"/>
                    </a:lnTo>
                    <a:lnTo>
                      <a:pt x="12" y="42"/>
                    </a:lnTo>
                    <a:lnTo>
                      <a:pt x="14" y="39"/>
                    </a:lnTo>
                    <a:lnTo>
                      <a:pt x="16" y="35"/>
                    </a:lnTo>
                    <a:lnTo>
                      <a:pt x="16" y="33"/>
                    </a:lnTo>
                    <a:lnTo>
                      <a:pt x="16" y="29"/>
                    </a:lnTo>
                    <a:lnTo>
                      <a:pt x="14" y="27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6" y="33"/>
                    </a:lnTo>
                    <a:lnTo>
                      <a:pt x="6" y="31"/>
                    </a:lnTo>
                    <a:lnTo>
                      <a:pt x="6" y="29"/>
                    </a:lnTo>
                    <a:lnTo>
                      <a:pt x="6" y="27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2" y="23"/>
                    </a:lnTo>
                    <a:lnTo>
                      <a:pt x="12" y="19"/>
                    </a:lnTo>
                    <a:lnTo>
                      <a:pt x="12" y="17"/>
                    </a:lnTo>
                    <a:lnTo>
                      <a:pt x="14" y="15"/>
                    </a:lnTo>
                    <a:lnTo>
                      <a:pt x="14" y="14"/>
                    </a:lnTo>
                    <a:lnTo>
                      <a:pt x="16" y="14"/>
                    </a:lnTo>
                    <a:lnTo>
                      <a:pt x="16" y="12"/>
                    </a:lnTo>
                    <a:lnTo>
                      <a:pt x="16" y="10"/>
                    </a:lnTo>
                    <a:lnTo>
                      <a:pt x="14" y="10"/>
                    </a:lnTo>
                    <a:lnTo>
                      <a:pt x="14" y="8"/>
                    </a:lnTo>
                    <a:lnTo>
                      <a:pt x="14" y="6"/>
                    </a:lnTo>
                    <a:lnTo>
                      <a:pt x="14" y="4"/>
                    </a:lnTo>
                    <a:lnTo>
                      <a:pt x="14" y="2"/>
                    </a:lnTo>
                    <a:lnTo>
                      <a:pt x="16" y="2"/>
                    </a:lnTo>
                    <a:lnTo>
                      <a:pt x="16" y="0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4"/>
                    </a:lnTo>
                    <a:lnTo>
                      <a:pt x="21" y="6"/>
                    </a:lnTo>
                    <a:lnTo>
                      <a:pt x="19" y="8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23" y="14"/>
                    </a:lnTo>
                    <a:lnTo>
                      <a:pt x="25" y="15"/>
                    </a:lnTo>
                    <a:lnTo>
                      <a:pt x="25" y="17"/>
                    </a:lnTo>
                    <a:lnTo>
                      <a:pt x="27" y="19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7" y="27"/>
                    </a:lnTo>
                    <a:lnTo>
                      <a:pt x="27" y="31"/>
                    </a:lnTo>
                    <a:lnTo>
                      <a:pt x="27" y="33"/>
                    </a:lnTo>
                    <a:lnTo>
                      <a:pt x="27" y="35"/>
                    </a:lnTo>
                    <a:lnTo>
                      <a:pt x="27" y="37"/>
                    </a:lnTo>
                    <a:lnTo>
                      <a:pt x="25" y="37"/>
                    </a:lnTo>
                    <a:lnTo>
                      <a:pt x="25" y="35"/>
                    </a:lnTo>
                    <a:lnTo>
                      <a:pt x="25" y="33"/>
                    </a:lnTo>
                    <a:lnTo>
                      <a:pt x="25" y="31"/>
                    </a:lnTo>
                    <a:lnTo>
                      <a:pt x="25" y="27"/>
                    </a:lnTo>
                    <a:lnTo>
                      <a:pt x="25" y="25"/>
                    </a:lnTo>
                    <a:lnTo>
                      <a:pt x="23" y="25"/>
                    </a:lnTo>
                    <a:lnTo>
                      <a:pt x="23" y="27"/>
                    </a:lnTo>
                    <a:lnTo>
                      <a:pt x="23" y="31"/>
                    </a:lnTo>
                    <a:lnTo>
                      <a:pt x="23" y="35"/>
                    </a:lnTo>
                    <a:lnTo>
                      <a:pt x="25" y="37"/>
                    </a:lnTo>
                    <a:lnTo>
                      <a:pt x="25" y="40"/>
                    </a:lnTo>
                    <a:lnTo>
                      <a:pt x="25" y="44"/>
                    </a:lnTo>
                    <a:lnTo>
                      <a:pt x="27" y="48"/>
                    </a:lnTo>
                    <a:lnTo>
                      <a:pt x="29" y="50"/>
                    </a:lnTo>
                    <a:lnTo>
                      <a:pt x="33" y="54"/>
                    </a:lnTo>
                    <a:lnTo>
                      <a:pt x="35" y="58"/>
                    </a:lnTo>
                    <a:lnTo>
                      <a:pt x="35" y="60"/>
                    </a:lnTo>
                    <a:lnTo>
                      <a:pt x="35" y="62"/>
                    </a:lnTo>
                    <a:lnTo>
                      <a:pt x="35" y="63"/>
                    </a:lnTo>
                    <a:lnTo>
                      <a:pt x="33" y="65"/>
                    </a:lnTo>
                    <a:lnTo>
                      <a:pt x="31" y="65"/>
                    </a:lnTo>
                    <a:lnTo>
                      <a:pt x="29" y="63"/>
                    </a:lnTo>
                    <a:lnTo>
                      <a:pt x="31" y="63"/>
                    </a:lnTo>
                    <a:lnTo>
                      <a:pt x="31" y="62"/>
                    </a:lnTo>
                    <a:lnTo>
                      <a:pt x="31" y="60"/>
                    </a:lnTo>
                    <a:lnTo>
                      <a:pt x="31" y="58"/>
                    </a:lnTo>
                    <a:lnTo>
                      <a:pt x="27" y="56"/>
                    </a:lnTo>
                    <a:lnTo>
                      <a:pt x="23" y="50"/>
                    </a:lnTo>
                    <a:lnTo>
                      <a:pt x="21" y="44"/>
                    </a:lnTo>
                    <a:lnTo>
                      <a:pt x="19" y="42"/>
                    </a:lnTo>
                    <a:lnTo>
                      <a:pt x="18" y="42"/>
                    </a:lnTo>
                    <a:lnTo>
                      <a:pt x="18" y="44"/>
                    </a:lnTo>
                    <a:lnTo>
                      <a:pt x="16" y="44"/>
                    </a:lnTo>
                    <a:lnTo>
                      <a:pt x="14" y="50"/>
                    </a:lnTo>
                    <a:lnTo>
                      <a:pt x="10" y="54"/>
                    </a:lnTo>
                    <a:lnTo>
                      <a:pt x="6" y="60"/>
                    </a:lnTo>
                    <a:lnTo>
                      <a:pt x="4" y="63"/>
                    </a:lnTo>
                    <a:lnTo>
                      <a:pt x="2" y="63"/>
                    </a:lnTo>
                    <a:lnTo>
                      <a:pt x="2" y="62"/>
                    </a:lnTo>
                    <a:lnTo>
                      <a:pt x="0" y="62"/>
                    </a:lnTo>
                    <a:lnTo>
                      <a:pt x="0" y="6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70" name="Text Box 2294">
              <a:extLst>
                <a:ext uri="{FF2B5EF4-FFF2-40B4-BE49-F238E27FC236}">
                  <a16:creationId xmlns:a16="http://schemas.microsoft.com/office/drawing/2014/main" id="{F33F99F5-CDF2-9CD5-17F3-03E331D04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9" y="4981"/>
              <a:ext cx="656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Salida de emergencia</a:t>
              </a:r>
            </a:p>
          </p:txBody>
        </p:sp>
        <p:grpSp>
          <p:nvGrpSpPr>
            <p:cNvPr id="4371" name="Group 2296">
              <a:extLst>
                <a:ext uri="{FF2B5EF4-FFF2-40B4-BE49-F238E27FC236}">
                  <a16:creationId xmlns:a16="http://schemas.microsoft.com/office/drawing/2014/main" id="{678B6753-2EF6-3E86-F8D3-B9E448CA50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5100"/>
              <a:ext cx="86" cy="79"/>
              <a:chOff x="1121" y="5173"/>
              <a:chExt cx="86" cy="79"/>
            </a:xfrm>
          </p:grpSpPr>
          <p:sp>
            <p:nvSpPr>
              <p:cNvPr id="4462" name="Rectangle 2297">
                <a:extLst>
                  <a:ext uri="{FF2B5EF4-FFF2-40B4-BE49-F238E27FC236}">
                    <a16:creationId xmlns:a16="http://schemas.microsoft.com/office/drawing/2014/main" id="{B0F414B0-B9BA-AFD2-1230-1EBD64D72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173"/>
                <a:ext cx="86" cy="79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3" name="Rectangle 2298">
                <a:extLst>
                  <a:ext uri="{FF2B5EF4-FFF2-40B4-BE49-F238E27FC236}">
                    <a16:creationId xmlns:a16="http://schemas.microsoft.com/office/drawing/2014/main" id="{4A604EBE-DCA2-03B0-70C5-ADDFCDA21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173"/>
                <a:ext cx="86" cy="79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64" name="Freeform 2299">
                <a:extLst>
                  <a:ext uri="{FF2B5EF4-FFF2-40B4-BE49-F238E27FC236}">
                    <a16:creationId xmlns:a16="http://schemas.microsoft.com/office/drawing/2014/main" id="{80BACFC4-322E-3A63-F8DC-6F52640D48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7" y="5191"/>
                <a:ext cx="54" cy="46"/>
              </a:xfrm>
              <a:custGeom>
                <a:avLst/>
                <a:gdLst>
                  <a:gd name="T0" fmla="*/ 6 w 65"/>
                  <a:gd name="T1" fmla="*/ 0 h 57"/>
                  <a:gd name="T2" fmla="*/ 6 w 65"/>
                  <a:gd name="T3" fmla="*/ 2 h 57"/>
                  <a:gd name="T4" fmla="*/ 0 w 65"/>
                  <a:gd name="T5" fmla="*/ 2 h 57"/>
                  <a:gd name="T6" fmla="*/ 0 w 65"/>
                  <a:gd name="T7" fmla="*/ 5 h 57"/>
                  <a:gd name="T8" fmla="*/ 6 w 65"/>
                  <a:gd name="T9" fmla="*/ 5 h 57"/>
                  <a:gd name="T10" fmla="*/ 6 w 65"/>
                  <a:gd name="T11" fmla="*/ 6 h 57"/>
                  <a:gd name="T12" fmla="*/ 10 w 65"/>
                  <a:gd name="T13" fmla="*/ 3 h 57"/>
                  <a:gd name="T14" fmla="*/ 6 w 65"/>
                  <a:gd name="T15" fmla="*/ 0 h 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5" h="57">
                    <a:moveTo>
                      <a:pt x="40" y="0"/>
                    </a:moveTo>
                    <a:lnTo>
                      <a:pt x="40" y="15"/>
                    </a:lnTo>
                    <a:lnTo>
                      <a:pt x="0" y="15"/>
                    </a:lnTo>
                    <a:lnTo>
                      <a:pt x="0" y="42"/>
                    </a:lnTo>
                    <a:lnTo>
                      <a:pt x="40" y="42"/>
                    </a:lnTo>
                    <a:lnTo>
                      <a:pt x="40" y="57"/>
                    </a:lnTo>
                    <a:lnTo>
                      <a:pt x="65" y="28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72" name="Text Box 2300">
              <a:extLst>
                <a:ext uri="{FF2B5EF4-FFF2-40B4-BE49-F238E27FC236}">
                  <a16:creationId xmlns:a16="http://schemas.microsoft.com/office/drawing/2014/main" id="{4702FFEB-C944-151C-FA56-C8EF53ED3D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6" y="5077"/>
              <a:ext cx="610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Ruta de evacuación</a:t>
              </a:r>
            </a:p>
          </p:txBody>
        </p:sp>
        <p:grpSp>
          <p:nvGrpSpPr>
            <p:cNvPr id="4373" name="Group 2302">
              <a:extLst>
                <a:ext uri="{FF2B5EF4-FFF2-40B4-BE49-F238E27FC236}">
                  <a16:creationId xmlns:a16="http://schemas.microsoft.com/office/drawing/2014/main" id="{D775DA09-C94D-A5B6-5E44-AD20E60CE3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5196"/>
              <a:ext cx="86" cy="79"/>
              <a:chOff x="1121" y="5259"/>
              <a:chExt cx="86" cy="79"/>
            </a:xfrm>
          </p:grpSpPr>
          <p:sp>
            <p:nvSpPr>
              <p:cNvPr id="4449" name="Rectangle 2303">
                <a:extLst>
                  <a:ext uri="{FF2B5EF4-FFF2-40B4-BE49-F238E27FC236}">
                    <a16:creationId xmlns:a16="http://schemas.microsoft.com/office/drawing/2014/main" id="{3BCD3248-7825-D148-8F8B-372F22609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259"/>
                <a:ext cx="86" cy="79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50" name="Rectangle 2304">
                <a:extLst>
                  <a:ext uri="{FF2B5EF4-FFF2-40B4-BE49-F238E27FC236}">
                    <a16:creationId xmlns:a16="http://schemas.microsoft.com/office/drawing/2014/main" id="{6D3328C9-50BF-4BBD-2AFC-4C0911759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259"/>
                <a:ext cx="86" cy="79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451" name="Group 2305">
                <a:extLst>
                  <a:ext uri="{FF2B5EF4-FFF2-40B4-BE49-F238E27FC236}">
                    <a16:creationId xmlns:a16="http://schemas.microsoft.com/office/drawing/2014/main" id="{56500D80-A293-5959-51EF-5692619C26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30" y="5267"/>
                <a:ext cx="69" cy="63"/>
                <a:chOff x="1130" y="5265"/>
                <a:chExt cx="69" cy="63"/>
              </a:xfrm>
            </p:grpSpPr>
            <p:sp>
              <p:nvSpPr>
                <p:cNvPr id="4452" name="Freeform 2306">
                  <a:extLst>
                    <a:ext uri="{FF2B5EF4-FFF2-40B4-BE49-F238E27FC236}">
                      <a16:creationId xmlns:a16="http://schemas.microsoft.com/office/drawing/2014/main" id="{89A793F6-72E7-1046-5076-60BAA1EB1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5" y="5289"/>
                  <a:ext cx="24" cy="15"/>
                </a:xfrm>
                <a:custGeom>
                  <a:avLst/>
                  <a:gdLst>
                    <a:gd name="T0" fmla="*/ 2 w 29"/>
                    <a:gd name="T1" fmla="*/ 0 h 18"/>
                    <a:gd name="T2" fmla="*/ 2 w 29"/>
                    <a:gd name="T3" fmla="*/ 3 h 18"/>
                    <a:gd name="T4" fmla="*/ 5 w 29"/>
                    <a:gd name="T5" fmla="*/ 3 h 18"/>
                    <a:gd name="T6" fmla="*/ 5 w 29"/>
                    <a:gd name="T7" fmla="*/ 3 h 18"/>
                    <a:gd name="T8" fmla="*/ 2 w 29"/>
                    <a:gd name="T9" fmla="*/ 3 h 18"/>
                    <a:gd name="T10" fmla="*/ 2 w 29"/>
                    <a:gd name="T11" fmla="*/ 3 h 18"/>
                    <a:gd name="T12" fmla="*/ 0 w 29"/>
                    <a:gd name="T13" fmla="*/ 3 h 18"/>
                    <a:gd name="T14" fmla="*/ 2 w 29"/>
                    <a:gd name="T15" fmla="*/ 0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9" h="18">
                      <a:moveTo>
                        <a:pt x="13" y="0"/>
                      </a:moveTo>
                      <a:lnTo>
                        <a:pt x="13" y="6"/>
                      </a:lnTo>
                      <a:lnTo>
                        <a:pt x="29" y="6"/>
                      </a:lnTo>
                      <a:lnTo>
                        <a:pt x="29" y="14"/>
                      </a:lnTo>
                      <a:lnTo>
                        <a:pt x="13" y="14"/>
                      </a:lnTo>
                      <a:lnTo>
                        <a:pt x="13" y="18"/>
                      </a:lnTo>
                      <a:lnTo>
                        <a:pt x="0" y="10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3" name="Freeform 2307">
                  <a:extLst>
                    <a:ext uri="{FF2B5EF4-FFF2-40B4-BE49-F238E27FC236}">
                      <a16:creationId xmlns:a16="http://schemas.microsoft.com/office/drawing/2014/main" id="{EC99F3D7-BCE6-8C7E-D7DF-72EE47D15B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5" y="5289"/>
                  <a:ext cx="24" cy="15"/>
                </a:xfrm>
                <a:custGeom>
                  <a:avLst/>
                  <a:gdLst>
                    <a:gd name="T0" fmla="*/ 2 w 29"/>
                    <a:gd name="T1" fmla="*/ 0 h 18"/>
                    <a:gd name="T2" fmla="*/ 2 w 29"/>
                    <a:gd name="T3" fmla="*/ 3 h 18"/>
                    <a:gd name="T4" fmla="*/ 5 w 29"/>
                    <a:gd name="T5" fmla="*/ 3 h 18"/>
                    <a:gd name="T6" fmla="*/ 5 w 29"/>
                    <a:gd name="T7" fmla="*/ 3 h 18"/>
                    <a:gd name="T8" fmla="*/ 2 w 29"/>
                    <a:gd name="T9" fmla="*/ 3 h 18"/>
                    <a:gd name="T10" fmla="*/ 2 w 29"/>
                    <a:gd name="T11" fmla="*/ 3 h 18"/>
                    <a:gd name="T12" fmla="*/ 0 w 29"/>
                    <a:gd name="T13" fmla="*/ 3 h 18"/>
                    <a:gd name="T14" fmla="*/ 2 w 29"/>
                    <a:gd name="T15" fmla="*/ 0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9" h="18">
                      <a:moveTo>
                        <a:pt x="13" y="0"/>
                      </a:moveTo>
                      <a:lnTo>
                        <a:pt x="13" y="6"/>
                      </a:lnTo>
                      <a:lnTo>
                        <a:pt x="29" y="6"/>
                      </a:lnTo>
                      <a:lnTo>
                        <a:pt x="29" y="14"/>
                      </a:lnTo>
                      <a:lnTo>
                        <a:pt x="13" y="14"/>
                      </a:lnTo>
                      <a:lnTo>
                        <a:pt x="13" y="18"/>
                      </a:lnTo>
                      <a:lnTo>
                        <a:pt x="0" y="10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4" name="Freeform 2308">
                  <a:extLst>
                    <a:ext uri="{FF2B5EF4-FFF2-40B4-BE49-F238E27FC236}">
                      <a16:creationId xmlns:a16="http://schemas.microsoft.com/office/drawing/2014/main" id="{0AFE9A9E-0AE6-37D7-645B-2265252FB0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6" y="5265"/>
                  <a:ext cx="16" cy="21"/>
                </a:xfrm>
                <a:custGeom>
                  <a:avLst/>
                  <a:gdLst>
                    <a:gd name="T0" fmla="*/ 0 w 19"/>
                    <a:gd name="T1" fmla="*/ 2 h 26"/>
                    <a:gd name="T2" fmla="*/ 3 w 19"/>
                    <a:gd name="T3" fmla="*/ 2 h 26"/>
                    <a:gd name="T4" fmla="*/ 3 w 19"/>
                    <a:gd name="T5" fmla="*/ 0 h 26"/>
                    <a:gd name="T6" fmla="*/ 3 w 19"/>
                    <a:gd name="T7" fmla="*/ 0 h 26"/>
                    <a:gd name="T8" fmla="*/ 3 w 19"/>
                    <a:gd name="T9" fmla="*/ 2 h 26"/>
                    <a:gd name="T10" fmla="*/ 3 w 19"/>
                    <a:gd name="T11" fmla="*/ 2 h 26"/>
                    <a:gd name="T12" fmla="*/ 3 w 19"/>
                    <a:gd name="T13" fmla="*/ 3 h 26"/>
                    <a:gd name="T14" fmla="*/ 0 w 19"/>
                    <a:gd name="T15" fmla="*/ 2 h 2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" h="26">
                      <a:moveTo>
                        <a:pt x="0" y="13"/>
                      </a:moveTo>
                      <a:lnTo>
                        <a:pt x="6" y="13"/>
                      </a:lnTo>
                      <a:lnTo>
                        <a:pt x="6" y="0"/>
                      </a:lnTo>
                      <a:lnTo>
                        <a:pt x="15" y="0"/>
                      </a:lnTo>
                      <a:lnTo>
                        <a:pt x="15" y="13"/>
                      </a:lnTo>
                      <a:lnTo>
                        <a:pt x="19" y="13"/>
                      </a:lnTo>
                      <a:lnTo>
                        <a:pt x="9" y="26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5" name="Freeform 2309">
                  <a:extLst>
                    <a:ext uri="{FF2B5EF4-FFF2-40B4-BE49-F238E27FC236}">
                      <a16:creationId xmlns:a16="http://schemas.microsoft.com/office/drawing/2014/main" id="{621C268B-EFF9-64C3-7FF3-7629C2D741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6" y="5265"/>
                  <a:ext cx="16" cy="21"/>
                </a:xfrm>
                <a:custGeom>
                  <a:avLst/>
                  <a:gdLst>
                    <a:gd name="T0" fmla="*/ 0 w 19"/>
                    <a:gd name="T1" fmla="*/ 2 h 26"/>
                    <a:gd name="T2" fmla="*/ 3 w 19"/>
                    <a:gd name="T3" fmla="*/ 2 h 26"/>
                    <a:gd name="T4" fmla="*/ 3 w 19"/>
                    <a:gd name="T5" fmla="*/ 0 h 26"/>
                    <a:gd name="T6" fmla="*/ 3 w 19"/>
                    <a:gd name="T7" fmla="*/ 0 h 26"/>
                    <a:gd name="T8" fmla="*/ 3 w 19"/>
                    <a:gd name="T9" fmla="*/ 2 h 26"/>
                    <a:gd name="T10" fmla="*/ 3 w 19"/>
                    <a:gd name="T11" fmla="*/ 2 h 26"/>
                    <a:gd name="T12" fmla="*/ 3 w 19"/>
                    <a:gd name="T13" fmla="*/ 3 h 26"/>
                    <a:gd name="T14" fmla="*/ 0 w 19"/>
                    <a:gd name="T15" fmla="*/ 2 h 2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" h="26">
                      <a:moveTo>
                        <a:pt x="0" y="13"/>
                      </a:moveTo>
                      <a:lnTo>
                        <a:pt x="6" y="13"/>
                      </a:lnTo>
                      <a:lnTo>
                        <a:pt x="6" y="0"/>
                      </a:lnTo>
                      <a:lnTo>
                        <a:pt x="15" y="0"/>
                      </a:lnTo>
                      <a:lnTo>
                        <a:pt x="15" y="13"/>
                      </a:lnTo>
                      <a:lnTo>
                        <a:pt x="19" y="13"/>
                      </a:lnTo>
                      <a:lnTo>
                        <a:pt x="9" y="26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6" name="Freeform 2310">
                  <a:extLst>
                    <a:ext uri="{FF2B5EF4-FFF2-40B4-BE49-F238E27FC236}">
                      <a16:creationId xmlns:a16="http://schemas.microsoft.com/office/drawing/2014/main" id="{5DB84A91-A211-8DB6-820E-B53C1EFADB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0" y="5289"/>
                  <a:ext cx="24" cy="15"/>
                </a:xfrm>
                <a:custGeom>
                  <a:avLst/>
                  <a:gdLst>
                    <a:gd name="T0" fmla="*/ 2 w 29"/>
                    <a:gd name="T1" fmla="*/ 0 h 18"/>
                    <a:gd name="T2" fmla="*/ 2 w 29"/>
                    <a:gd name="T3" fmla="*/ 3 h 18"/>
                    <a:gd name="T4" fmla="*/ 0 w 29"/>
                    <a:gd name="T5" fmla="*/ 3 h 18"/>
                    <a:gd name="T6" fmla="*/ 0 w 29"/>
                    <a:gd name="T7" fmla="*/ 3 h 18"/>
                    <a:gd name="T8" fmla="*/ 2 w 29"/>
                    <a:gd name="T9" fmla="*/ 3 h 18"/>
                    <a:gd name="T10" fmla="*/ 2 w 29"/>
                    <a:gd name="T11" fmla="*/ 3 h 18"/>
                    <a:gd name="T12" fmla="*/ 5 w 29"/>
                    <a:gd name="T13" fmla="*/ 3 h 18"/>
                    <a:gd name="T14" fmla="*/ 2 w 29"/>
                    <a:gd name="T15" fmla="*/ 0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9" h="18">
                      <a:moveTo>
                        <a:pt x="16" y="0"/>
                      </a:moveTo>
                      <a:lnTo>
                        <a:pt x="16" y="6"/>
                      </a:lnTo>
                      <a:lnTo>
                        <a:pt x="0" y="6"/>
                      </a:lnTo>
                      <a:lnTo>
                        <a:pt x="0" y="14"/>
                      </a:lnTo>
                      <a:lnTo>
                        <a:pt x="16" y="14"/>
                      </a:lnTo>
                      <a:lnTo>
                        <a:pt x="16" y="18"/>
                      </a:lnTo>
                      <a:lnTo>
                        <a:pt x="29" y="10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7" name="Freeform 2311">
                  <a:extLst>
                    <a:ext uri="{FF2B5EF4-FFF2-40B4-BE49-F238E27FC236}">
                      <a16:creationId xmlns:a16="http://schemas.microsoft.com/office/drawing/2014/main" id="{23E8DB26-5DC8-21CA-3D65-D23B9FA64D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0" y="5289"/>
                  <a:ext cx="24" cy="15"/>
                </a:xfrm>
                <a:custGeom>
                  <a:avLst/>
                  <a:gdLst>
                    <a:gd name="T0" fmla="*/ 2 w 29"/>
                    <a:gd name="T1" fmla="*/ 0 h 18"/>
                    <a:gd name="T2" fmla="*/ 2 w 29"/>
                    <a:gd name="T3" fmla="*/ 3 h 18"/>
                    <a:gd name="T4" fmla="*/ 0 w 29"/>
                    <a:gd name="T5" fmla="*/ 3 h 18"/>
                    <a:gd name="T6" fmla="*/ 0 w 29"/>
                    <a:gd name="T7" fmla="*/ 3 h 18"/>
                    <a:gd name="T8" fmla="*/ 2 w 29"/>
                    <a:gd name="T9" fmla="*/ 3 h 18"/>
                    <a:gd name="T10" fmla="*/ 2 w 29"/>
                    <a:gd name="T11" fmla="*/ 3 h 18"/>
                    <a:gd name="T12" fmla="*/ 5 w 29"/>
                    <a:gd name="T13" fmla="*/ 3 h 18"/>
                    <a:gd name="T14" fmla="*/ 2 w 29"/>
                    <a:gd name="T15" fmla="*/ 0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9" h="18">
                      <a:moveTo>
                        <a:pt x="16" y="0"/>
                      </a:moveTo>
                      <a:lnTo>
                        <a:pt x="16" y="6"/>
                      </a:lnTo>
                      <a:lnTo>
                        <a:pt x="0" y="6"/>
                      </a:lnTo>
                      <a:lnTo>
                        <a:pt x="0" y="14"/>
                      </a:lnTo>
                      <a:lnTo>
                        <a:pt x="16" y="14"/>
                      </a:lnTo>
                      <a:lnTo>
                        <a:pt x="16" y="18"/>
                      </a:lnTo>
                      <a:lnTo>
                        <a:pt x="29" y="10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8" name="Freeform 2312">
                  <a:extLst>
                    <a:ext uri="{FF2B5EF4-FFF2-40B4-BE49-F238E27FC236}">
                      <a16:creationId xmlns:a16="http://schemas.microsoft.com/office/drawing/2014/main" id="{010ABDBB-9F8F-5E0B-A3AA-244F4C88E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6" y="5308"/>
                  <a:ext cx="16" cy="20"/>
                </a:xfrm>
                <a:custGeom>
                  <a:avLst/>
                  <a:gdLst>
                    <a:gd name="T0" fmla="*/ 0 w 19"/>
                    <a:gd name="T1" fmla="*/ 2 h 25"/>
                    <a:gd name="T2" fmla="*/ 3 w 19"/>
                    <a:gd name="T3" fmla="*/ 2 h 25"/>
                    <a:gd name="T4" fmla="*/ 3 w 19"/>
                    <a:gd name="T5" fmla="*/ 2 h 25"/>
                    <a:gd name="T6" fmla="*/ 3 w 19"/>
                    <a:gd name="T7" fmla="*/ 2 h 25"/>
                    <a:gd name="T8" fmla="*/ 3 w 19"/>
                    <a:gd name="T9" fmla="*/ 2 h 25"/>
                    <a:gd name="T10" fmla="*/ 3 w 19"/>
                    <a:gd name="T11" fmla="*/ 2 h 25"/>
                    <a:gd name="T12" fmla="*/ 3 w 19"/>
                    <a:gd name="T13" fmla="*/ 0 h 25"/>
                    <a:gd name="T14" fmla="*/ 0 w 19"/>
                    <a:gd name="T15" fmla="*/ 2 h 2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" h="25">
                      <a:moveTo>
                        <a:pt x="0" y="12"/>
                      </a:moveTo>
                      <a:lnTo>
                        <a:pt x="6" y="12"/>
                      </a:lnTo>
                      <a:lnTo>
                        <a:pt x="6" y="25"/>
                      </a:lnTo>
                      <a:lnTo>
                        <a:pt x="15" y="25"/>
                      </a:lnTo>
                      <a:lnTo>
                        <a:pt x="15" y="12"/>
                      </a:lnTo>
                      <a:lnTo>
                        <a:pt x="19" y="12"/>
                      </a:lnTo>
                      <a:lnTo>
                        <a:pt x="9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59" name="Freeform 2313">
                  <a:extLst>
                    <a:ext uri="{FF2B5EF4-FFF2-40B4-BE49-F238E27FC236}">
                      <a16:creationId xmlns:a16="http://schemas.microsoft.com/office/drawing/2014/main" id="{0457CE3A-3CAE-A0DA-24F0-08C7352D48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6" y="5308"/>
                  <a:ext cx="16" cy="20"/>
                </a:xfrm>
                <a:custGeom>
                  <a:avLst/>
                  <a:gdLst>
                    <a:gd name="T0" fmla="*/ 0 w 19"/>
                    <a:gd name="T1" fmla="*/ 2 h 25"/>
                    <a:gd name="T2" fmla="*/ 3 w 19"/>
                    <a:gd name="T3" fmla="*/ 2 h 25"/>
                    <a:gd name="T4" fmla="*/ 3 w 19"/>
                    <a:gd name="T5" fmla="*/ 2 h 25"/>
                    <a:gd name="T6" fmla="*/ 3 w 19"/>
                    <a:gd name="T7" fmla="*/ 2 h 25"/>
                    <a:gd name="T8" fmla="*/ 3 w 19"/>
                    <a:gd name="T9" fmla="*/ 2 h 25"/>
                    <a:gd name="T10" fmla="*/ 3 w 19"/>
                    <a:gd name="T11" fmla="*/ 2 h 25"/>
                    <a:gd name="T12" fmla="*/ 3 w 19"/>
                    <a:gd name="T13" fmla="*/ 0 h 25"/>
                    <a:gd name="T14" fmla="*/ 0 w 19"/>
                    <a:gd name="T15" fmla="*/ 2 h 2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" h="25">
                      <a:moveTo>
                        <a:pt x="0" y="12"/>
                      </a:moveTo>
                      <a:lnTo>
                        <a:pt x="6" y="12"/>
                      </a:lnTo>
                      <a:lnTo>
                        <a:pt x="6" y="25"/>
                      </a:lnTo>
                      <a:lnTo>
                        <a:pt x="15" y="25"/>
                      </a:lnTo>
                      <a:lnTo>
                        <a:pt x="15" y="12"/>
                      </a:lnTo>
                      <a:lnTo>
                        <a:pt x="19" y="12"/>
                      </a:lnTo>
                      <a:lnTo>
                        <a:pt x="9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60" name="Freeform 2314">
                  <a:extLst>
                    <a:ext uri="{FF2B5EF4-FFF2-40B4-BE49-F238E27FC236}">
                      <a16:creationId xmlns:a16="http://schemas.microsoft.com/office/drawing/2014/main" id="{D10634F9-4B1E-7E98-EA76-5F5F33D3DA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8" y="5291"/>
                  <a:ext cx="14" cy="13"/>
                </a:xfrm>
                <a:custGeom>
                  <a:avLst/>
                  <a:gdLst>
                    <a:gd name="T0" fmla="*/ 2 w 17"/>
                    <a:gd name="T1" fmla="*/ 2 h 16"/>
                    <a:gd name="T2" fmla="*/ 2 w 17"/>
                    <a:gd name="T3" fmla="*/ 2 h 16"/>
                    <a:gd name="T4" fmla="*/ 2 w 17"/>
                    <a:gd name="T5" fmla="*/ 2 h 16"/>
                    <a:gd name="T6" fmla="*/ 2 w 17"/>
                    <a:gd name="T7" fmla="*/ 2 h 16"/>
                    <a:gd name="T8" fmla="*/ 2 w 17"/>
                    <a:gd name="T9" fmla="*/ 2 h 16"/>
                    <a:gd name="T10" fmla="*/ 2 w 17"/>
                    <a:gd name="T11" fmla="*/ 2 h 16"/>
                    <a:gd name="T12" fmla="*/ 2 w 17"/>
                    <a:gd name="T13" fmla="*/ 2 h 16"/>
                    <a:gd name="T14" fmla="*/ 2 w 17"/>
                    <a:gd name="T15" fmla="*/ 2 h 16"/>
                    <a:gd name="T16" fmla="*/ 2 w 17"/>
                    <a:gd name="T17" fmla="*/ 2 h 16"/>
                    <a:gd name="T18" fmla="*/ 2 w 17"/>
                    <a:gd name="T19" fmla="*/ 2 h 16"/>
                    <a:gd name="T20" fmla="*/ 2 w 17"/>
                    <a:gd name="T21" fmla="*/ 2 h 16"/>
                    <a:gd name="T22" fmla="*/ 2 w 17"/>
                    <a:gd name="T23" fmla="*/ 2 h 16"/>
                    <a:gd name="T24" fmla="*/ 2 w 17"/>
                    <a:gd name="T25" fmla="*/ 2 h 16"/>
                    <a:gd name="T26" fmla="*/ 2 w 17"/>
                    <a:gd name="T27" fmla="*/ 2 h 16"/>
                    <a:gd name="T28" fmla="*/ 0 w 17"/>
                    <a:gd name="T29" fmla="*/ 2 h 16"/>
                    <a:gd name="T30" fmla="*/ 0 w 17"/>
                    <a:gd name="T31" fmla="*/ 2 h 16"/>
                    <a:gd name="T32" fmla="*/ 0 w 17"/>
                    <a:gd name="T33" fmla="*/ 2 h 16"/>
                    <a:gd name="T34" fmla="*/ 0 w 17"/>
                    <a:gd name="T35" fmla="*/ 2 h 16"/>
                    <a:gd name="T36" fmla="*/ 0 w 17"/>
                    <a:gd name="T37" fmla="*/ 2 h 16"/>
                    <a:gd name="T38" fmla="*/ 2 w 17"/>
                    <a:gd name="T39" fmla="*/ 2 h 16"/>
                    <a:gd name="T40" fmla="*/ 2 w 17"/>
                    <a:gd name="T41" fmla="*/ 2 h 16"/>
                    <a:gd name="T42" fmla="*/ 2 w 17"/>
                    <a:gd name="T43" fmla="*/ 0 h 16"/>
                    <a:gd name="T44" fmla="*/ 2 w 17"/>
                    <a:gd name="T45" fmla="*/ 0 h 16"/>
                    <a:gd name="T46" fmla="*/ 2 w 17"/>
                    <a:gd name="T47" fmla="*/ 0 h 16"/>
                    <a:gd name="T48" fmla="*/ 2 w 17"/>
                    <a:gd name="T49" fmla="*/ 0 h 16"/>
                    <a:gd name="T50" fmla="*/ 2 w 17"/>
                    <a:gd name="T51" fmla="*/ 0 h 16"/>
                    <a:gd name="T52" fmla="*/ 2 w 17"/>
                    <a:gd name="T53" fmla="*/ 0 h 16"/>
                    <a:gd name="T54" fmla="*/ 2 w 17"/>
                    <a:gd name="T55" fmla="*/ 0 h 16"/>
                    <a:gd name="T56" fmla="*/ 2 w 17"/>
                    <a:gd name="T57" fmla="*/ 2 h 16"/>
                    <a:gd name="T58" fmla="*/ 2 w 17"/>
                    <a:gd name="T59" fmla="*/ 2 h 16"/>
                    <a:gd name="T60" fmla="*/ 2 w 17"/>
                    <a:gd name="T61" fmla="*/ 2 h 16"/>
                    <a:gd name="T62" fmla="*/ 2 w 17"/>
                    <a:gd name="T63" fmla="*/ 2 h 16"/>
                    <a:gd name="T64" fmla="*/ 2 w 17"/>
                    <a:gd name="T65" fmla="*/ 2 h 1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7" h="16">
                      <a:moveTo>
                        <a:pt x="17" y="8"/>
                      </a:moveTo>
                      <a:lnTo>
                        <a:pt x="17" y="10"/>
                      </a:lnTo>
                      <a:lnTo>
                        <a:pt x="17" y="12"/>
                      </a:lnTo>
                      <a:lnTo>
                        <a:pt x="15" y="12"/>
                      </a:lnTo>
                      <a:lnTo>
                        <a:pt x="15" y="14"/>
                      </a:lnTo>
                      <a:lnTo>
                        <a:pt x="13" y="16"/>
                      </a:lnTo>
                      <a:lnTo>
                        <a:pt x="11" y="16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  <a:lnTo>
                        <a:pt x="2" y="14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5" y="2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17" y="6"/>
                      </a:lnTo>
                      <a:lnTo>
                        <a:pt x="17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61" name="Freeform 2315">
                  <a:extLst>
                    <a:ext uri="{FF2B5EF4-FFF2-40B4-BE49-F238E27FC236}">
                      <a16:creationId xmlns:a16="http://schemas.microsoft.com/office/drawing/2014/main" id="{0E2ABA5B-4DED-DA4B-9D2F-453A414DEF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8" y="5291"/>
                  <a:ext cx="14" cy="13"/>
                </a:xfrm>
                <a:custGeom>
                  <a:avLst/>
                  <a:gdLst>
                    <a:gd name="T0" fmla="*/ 2 w 17"/>
                    <a:gd name="T1" fmla="*/ 2 h 16"/>
                    <a:gd name="T2" fmla="*/ 2 w 17"/>
                    <a:gd name="T3" fmla="*/ 2 h 16"/>
                    <a:gd name="T4" fmla="*/ 2 w 17"/>
                    <a:gd name="T5" fmla="*/ 2 h 16"/>
                    <a:gd name="T6" fmla="*/ 2 w 17"/>
                    <a:gd name="T7" fmla="*/ 2 h 16"/>
                    <a:gd name="T8" fmla="*/ 2 w 17"/>
                    <a:gd name="T9" fmla="*/ 2 h 16"/>
                    <a:gd name="T10" fmla="*/ 2 w 17"/>
                    <a:gd name="T11" fmla="*/ 2 h 16"/>
                    <a:gd name="T12" fmla="*/ 2 w 17"/>
                    <a:gd name="T13" fmla="*/ 2 h 16"/>
                    <a:gd name="T14" fmla="*/ 2 w 17"/>
                    <a:gd name="T15" fmla="*/ 2 h 16"/>
                    <a:gd name="T16" fmla="*/ 2 w 17"/>
                    <a:gd name="T17" fmla="*/ 2 h 16"/>
                    <a:gd name="T18" fmla="*/ 2 w 17"/>
                    <a:gd name="T19" fmla="*/ 2 h 16"/>
                    <a:gd name="T20" fmla="*/ 2 w 17"/>
                    <a:gd name="T21" fmla="*/ 2 h 16"/>
                    <a:gd name="T22" fmla="*/ 2 w 17"/>
                    <a:gd name="T23" fmla="*/ 2 h 16"/>
                    <a:gd name="T24" fmla="*/ 2 w 17"/>
                    <a:gd name="T25" fmla="*/ 2 h 16"/>
                    <a:gd name="T26" fmla="*/ 2 w 17"/>
                    <a:gd name="T27" fmla="*/ 2 h 16"/>
                    <a:gd name="T28" fmla="*/ 0 w 17"/>
                    <a:gd name="T29" fmla="*/ 2 h 16"/>
                    <a:gd name="T30" fmla="*/ 0 w 17"/>
                    <a:gd name="T31" fmla="*/ 2 h 16"/>
                    <a:gd name="T32" fmla="*/ 0 w 17"/>
                    <a:gd name="T33" fmla="*/ 2 h 16"/>
                    <a:gd name="T34" fmla="*/ 0 w 17"/>
                    <a:gd name="T35" fmla="*/ 2 h 16"/>
                    <a:gd name="T36" fmla="*/ 0 w 17"/>
                    <a:gd name="T37" fmla="*/ 2 h 16"/>
                    <a:gd name="T38" fmla="*/ 2 w 17"/>
                    <a:gd name="T39" fmla="*/ 2 h 16"/>
                    <a:gd name="T40" fmla="*/ 2 w 17"/>
                    <a:gd name="T41" fmla="*/ 2 h 16"/>
                    <a:gd name="T42" fmla="*/ 2 w 17"/>
                    <a:gd name="T43" fmla="*/ 0 h 16"/>
                    <a:gd name="T44" fmla="*/ 2 w 17"/>
                    <a:gd name="T45" fmla="*/ 0 h 16"/>
                    <a:gd name="T46" fmla="*/ 2 w 17"/>
                    <a:gd name="T47" fmla="*/ 0 h 16"/>
                    <a:gd name="T48" fmla="*/ 2 w 17"/>
                    <a:gd name="T49" fmla="*/ 0 h 16"/>
                    <a:gd name="T50" fmla="*/ 2 w 17"/>
                    <a:gd name="T51" fmla="*/ 0 h 16"/>
                    <a:gd name="T52" fmla="*/ 2 w 17"/>
                    <a:gd name="T53" fmla="*/ 0 h 16"/>
                    <a:gd name="T54" fmla="*/ 2 w 17"/>
                    <a:gd name="T55" fmla="*/ 0 h 16"/>
                    <a:gd name="T56" fmla="*/ 2 w 17"/>
                    <a:gd name="T57" fmla="*/ 2 h 16"/>
                    <a:gd name="T58" fmla="*/ 2 w 17"/>
                    <a:gd name="T59" fmla="*/ 2 h 16"/>
                    <a:gd name="T60" fmla="*/ 2 w 17"/>
                    <a:gd name="T61" fmla="*/ 2 h 16"/>
                    <a:gd name="T62" fmla="*/ 2 w 17"/>
                    <a:gd name="T63" fmla="*/ 2 h 16"/>
                    <a:gd name="T64" fmla="*/ 2 w 17"/>
                    <a:gd name="T65" fmla="*/ 2 h 1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7" h="16">
                      <a:moveTo>
                        <a:pt x="17" y="8"/>
                      </a:moveTo>
                      <a:lnTo>
                        <a:pt x="17" y="10"/>
                      </a:lnTo>
                      <a:lnTo>
                        <a:pt x="17" y="12"/>
                      </a:lnTo>
                      <a:lnTo>
                        <a:pt x="15" y="12"/>
                      </a:lnTo>
                      <a:lnTo>
                        <a:pt x="15" y="14"/>
                      </a:lnTo>
                      <a:lnTo>
                        <a:pt x="13" y="16"/>
                      </a:lnTo>
                      <a:lnTo>
                        <a:pt x="11" y="16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  <a:lnTo>
                        <a:pt x="2" y="14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5" y="2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17" y="6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</p:grpSp>
        <p:sp>
          <p:nvSpPr>
            <p:cNvPr id="4374" name="Text Box 2316">
              <a:extLst>
                <a:ext uri="{FF2B5EF4-FFF2-40B4-BE49-F238E27FC236}">
                  <a16:creationId xmlns:a16="http://schemas.microsoft.com/office/drawing/2014/main" id="{38A77581-C8E4-C436-DF28-7839401E0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3" y="5173"/>
              <a:ext cx="685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Zona de concentración</a:t>
              </a:r>
            </a:p>
          </p:txBody>
        </p:sp>
        <p:grpSp>
          <p:nvGrpSpPr>
            <p:cNvPr id="4375" name="Group 2318">
              <a:extLst>
                <a:ext uri="{FF2B5EF4-FFF2-40B4-BE49-F238E27FC236}">
                  <a16:creationId xmlns:a16="http://schemas.microsoft.com/office/drawing/2014/main" id="{5FB9F7AB-2C1E-58B7-8B5D-A0617DDB28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5387"/>
              <a:ext cx="86" cy="81"/>
              <a:chOff x="1119" y="5441"/>
              <a:chExt cx="86" cy="81"/>
            </a:xfrm>
          </p:grpSpPr>
          <p:sp>
            <p:nvSpPr>
              <p:cNvPr id="4435" name="Rectangle 2319">
                <a:extLst>
                  <a:ext uri="{FF2B5EF4-FFF2-40B4-BE49-F238E27FC236}">
                    <a16:creationId xmlns:a16="http://schemas.microsoft.com/office/drawing/2014/main" id="{81D985AC-27ED-1DA4-F90F-6156AEFE54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9" y="5441"/>
                <a:ext cx="86" cy="81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36" name="Rectangle 2320">
                <a:extLst>
                  <a:ext uri="{FF2B5EF4-FFF2-40B4-BE49-F238E27FC236}">
                    <a16:creationId xmlns:a16="http://schemas.microsoft.com/office/drawing/2014/main" id="{45AC025B-B8EA-4991-DB15-3E81B9066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9" y="5441"/>
                <a:ext cx="86" cy="81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37" name="Freeform 2321">
                <a:extLst>
                  <a:ext uri="{FF2B5EF4-FFF2-40B4-BE49-F238E27FC236}">
                    <a16:creationId xmlns:a16="http://schemas.microsoft.com/office/drawing/2014/main" id="{CB36F9EB-F03B-7053-0997-A01C96367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2" y="5452"/>
                <a:ext cx="35" cy="64"/>
              </a:xfrm>
              <a:custGeom>
                <a:avLst/>
                <a:gdLst>
                  <a:gd name="T0" fmla="*/ 1 w 42"/>
                  <a:gd name="T1" fmla="*/ 9 h 78"/>
                  <a:gd name="T2" fmla="*/ 3 w 42"/>
                  <a:gd name="T3" fmla="*/ 9 h 78"/>
                  <a:gd name="T4" fmla="*/ 3 w 42"/>
                  <a:gd name="T5" fmla="*/ 9 h 78"/>
                  <a:gd name="T6" fmla="*/ 3 w 42"/>
                  <a:gd name="T7" fmla="*/ 9 h 78"/>
                  <a:gd name="T8" fmla="*/ 4 w 42"/>
                  <a:gd name="T9" fmla="*/ 9 h 78"/>
                  <a:gd name="T10" fmla="*/ 5 w 42"/>
                  <a:gd name="T11" fmla="*/ 9 h 78"/>
                  <a:gd name="T12" fmla="*/ 5 w 42"/>
                  <a:gd name="T13" fmla="*/ 7 h 78"/>
                  <a:gd name="T14" fmla="*/ 6 w 42"/>
                  <a:gd name="T15" fmla="*/ 7 h 78"/>
                  <a:gd name="T16" fmla="*/ 6 w 42"/>
                  <a:gd name="T17" fmla="*/ 7 h 78"/>
                  <a:gd name="T18" fmla="*/ 6 w 42"/>
                  <a:gd name="T19" fmla="*/ 6 h 78"/>
                  <a:gd name="T20" fmla="*/ 6 w 42"/>
                  <a:gd name="T21" fmla="*/ 6 h 78"/>
                  <a:gd name="T22" fmla="*/ 6 w 42"/>
                  <a:gd name="T23" fmla="*/ 5 h 78"/>
                  <a:gd name="T24" fmla="*/ 6 w 42"/>
                  <a:gd name="T25" fmla="*/ 4 h 78"/>
                  <a:gd name="T26" fmla="*/ 6 w 42"/>
                  <a:gd name="T27" fmla="*/ 3 h 78"/>
                  <a:gd name="T28" fmla="*/ 5 w 42"/>
                  <a:gd name="T29" fmla="*/ 2 h 78"/>
                  <a:gd name="T30" fmla="*/ 5 w 42"/>
                  <a:gd name="T31" fmla="*/ 2 h 78"/>
                  <a:gd name="T32" fmla="*/ 4 w 42"/>
                  <a:gd name="T33" fmla="*/ 2 h 78"/>
                  <a:gd name="T34" fmla="*/ 3 w 42"/>
                  <a:gd name="T35" fmla="*/ 2 h 78"/>
                  <a:gd name="T36" fmla="*/ 3 w 42"/>
                  <a:gd name="T37" fmla="*/ 2 h 78"/>
                  <a:gd name="T38" fmla="*/ 3 w 42"/>
                  <a:gd name="T39" fmla="*/ 2 h 78"/>
                  <a:gd name="T40" fmla="*/ 3 w 42"/>
                  <a:gd name="T41" fmla="*/ 2 h 78"/>
                  <a:gd name="T42" fmla="*/ 0 w 42"/>
                  <a:gd name="T43" fmla="*/ 0 h 78"/>
                  <a:gd name="T44" fmla="*/ 3 w 42"/>
                  <a:gd name="T45" fmla="*/ 0 h 78"/>
                  <a:gd name="T46" fmla="*/ 3 w 42"/>
                  <a:gd name="T47" fmla="*/ 2 h 78"/>
                  <a:gd name="T48" fmla="*/ 3 w 42"/>
                  <a:gd name="T49" fmla="*/ 2 h 78"/>
                  <a:gd name="T50" fmla="*/ 4 w 42"/>
                  <a:gd name="T51" fmla="*/ 2 h 78"/>
                  <a:gd name="T52" fmla="*/ 5 w 42"/>
                  <a:gd name="T53" fmla="*/ 2 h 78"/>
                  <a:gd name="T54" fmla="*/ 6 w 42"/>
                  <a:gd name="T55" fmla="*/ 2 h 78"/>
                  <a:gd name="T56" fmla="*/ 7 w 42"/>
                  <a:gd name="T57" fmla="*/ 2 h 78"/>
                  <a:gd name="T58" fmla="*/ 7 w 42"/>
                  <a:gd name="T59" fmla="*/ 3 h 78"/>
                  <a:gd name="T60" fmla="*/ 7 w 42"/>
                  <a:gd name="T61" fmla="*/ 4 h 78"/>
                  <a:gd name="T62" fmla="*/ 7 w 42"/>
                  <a:gd name="T63" fmla="*/ 5 h 78"/>
                  <a:gd name="T64" fmla="*/ 7 w 42"/>
                  <a:gd name="T65" fmla="*/ 6 h 78"/>
                  <a:gd name="T66" fmla="*/ 7 w 42"/>
                  <a:gd name="T67" fmla="*/ 6 h 78"/>
                  <a:gd name="T68" fmla="*/ 7 w 42"/>
                  <a:gd name="T69" fmla="*/ 7 h 78"/>
                  <a:gd name="T70" fmla="*/ 7 w 42"/>
                  <a:gd name="T71" fmla="*/ 7 h 78"/>
                  <a:gd name="T72" fmla="*/ 6 w 42"/>
                  <a:gd name="T73" fmla="*/ 9 h 78"/>
                  <a:gd name="T74" fmla="*/ 5 w 42"/>
                  <a:gd name="T75" fmla="*/ 9 h 78"/>
                  <a:gd name="T76" fmla="*/ 4 w 42"/>
                  <a:gd name="T77" fmla="*/ 9 h 78"/>
                  <a:gd name="T78" fmla="*/ 3 w 42"/>
                  <a:gd name="T79" fmla="*/ 11 h 78"/>
                  <a:gd name="T80" fmla="*/ 3 w 42"/>
                  <a:gd name="T81" fmla="*/ 11 h 78"/>
                  <a:gd name="T82" fmla="*/ 3 w 42"/>
                  <a:gd name="T83" fmla="*/ 11 h 78"/>
                  <a:gd name="T84" fmla="*/ 1 w 42"/>
                  <a:gd name="T85" fmla="*/ 11 h 7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" h="78">
                    <a:moveTo>
                      <a:pt x="0" y="72"/>
                    </a:moveTo>
                    <a:lnTo>
                      <a:pt x="1" y="72"/>
                    </a:lnTo>
                    <a:lnTo>
                      <a:pt x="5" y="72"/>
                    </a:lnTo>
                    <a:lnTo>
                      <a:pt x="7" y="71"/>
                    </a:lnTo>
                    <a:lnTo>
                      <a:pt x="9" y="71"/>
                    </a:lnTo>
                    <a:lnTo>
                      <a:pt x="11" y="71"/>
                    </a:lnTo>
                    <a:lnTo>
                      <a:pt x="13" y="71"/>
                    </a:lnTo>
                    <a:lnTo>
                      <a:pt x="15" y="69"/>
                    </a:lnTo>
                    <a:lnTo>
                      <a:pt x="17" y="69"/>
                    </a:lnTo>
                    <a:lnTo>
                      <a:pt x="19" y="67"/>
                    </a:lnTo>
                    <a:lnTo>
                      <a:pt x="21" y="67"/>
                    </a:lnTo>
                    <a:lnTo>
                      <a:pt x="21" y="65"/>
                    </a:lnTo>
                    <a:lnTo>
                      <a:pt x="23" y="65"/>
                    </a:lnTo>
                    <a:lnTo>
                      <a:pt x="24" y="63"/>
                    </a:lnTo>
                    <a:lnTo>
                      <a:pt x="26" y="63"/>
                    </a:lnTo>
                    <a:lnTo>
                      <a:pt x="26" y="61"/>
                    </a:lnTo>
                    <a:lnTo>
                      <a:pt x="28" y="59"/>
                    </a:lnTo>
                    <a:lnTo>
                      <a:pt x="28" y="57"/>
                    </a:lnTo>
                    <a:lnTo>
                      <a:pt x="30" y="55"/>
                    </a:lnTo>
                    <a:lnTo>
                      <a:pt x="30" y="53"/>
                    </a:lnTo>
                    <a:lnTo>
                      <a:pt x="32" y="53"/>
                    </a:lnTo>
                    <a:lnTo>
                      <a:pt x="32" y="51"/>
                    </a:lnTo>
                    <a:lnTo>
                      <a:pt x="32" y="49"/>
                    </a:lnTo>
                    <a:lnTo>
                      <a:pt x="32" y="48"/>
                    </a:lnTo>
                    <a:lnTo>
                      <a:pt x="34" y="46"/>
                    </a:lnTo>
                    <a:lnTo>
                      <a:pt x="34" y="44"/>
                    </a:lnTo>
                    <a:lnTo>
                      <a:pt x="34" y="42"/>
                    </a:lnTo>
                    <a:lnTo>
                      <a:pt x="34" y="40"/>
                    </a:lnTo>
                    <a:lnTo>
                      <a:pt x="34" y="38"/>
                    </a:lnTo>
                    <a:lnTo>
                      <a:pt x="34" y="36"/>
                    </a:lnTo>
                    <a:lnTo>
                      <a:pt x="34" y="34"/>
                    </a:lnTo>
                    <a:lnTo>
                      <a:pt x="34" y="32"/>
                    </a:lnTo>
                    <a:lnTo>
                      <a:pt x="32" y="32"/>
                    </a:lnTo>
                    <a:lnTo>
                      <a:pt x="32" y="30"/>
                    </a:lnTo>
                    <a:lnTo>
                      <a:pt x="32" y="28"/>
                    </a:lnTo>
                    <a:lnTo>
                      <a:pt x="32" y="26"/>
                    </a:lnTo>
                    <a:lnTo>
                      <a:pt x="30" y="25"/>
                    </a:lnTo>
                    <a:lnTo>
                      <a:pt x="30" y="23"/>
                    </a:lnTo>
                    <a:lnTo>
                      <a:pt x="28" y="21"/>
                    </a:lnTo>
                    <a:lnTo>
                      <a:pt x="28" y="19"/>
                    </a:lnTo>
                    <a:lnTo>
                      <a:pt x="26" y="19"/>
                    </a:lnTo>
                    <a:lnTo>
                      <a:pt x="26" y="17"/>
                    </a:lnTo>
                    <a:lnTo>
                      <a:pt x="24" y="15"/>
                    </a:lnTo>
                    <a:lnTo>
                      <a:pt x="23" y="15"/>
                    </a:lnTo>
                    <a:lnTo>
                      <a:pt x="21" y="13"/>
                    </a:lnTo>
                    <a:lnTo>
                      <a:pt x="19" y="11"/>
                    </a:lnTo>
                    <a:lnTo>
                      <a:pt x="17" y="11"/>
                    </a:lnTo>
                    <a:lnTo>
                      <a:pt x="15" y="9"/>
                    </a:lnTo>
                    <a:lnTo>
                      <a:pt x="13" y="9"/>
                    </a:lnTo>
                    <a:lnTo>
                      <a:pt x="11" y="7"/>
                    </a:lnTo>
                    <a:lnTo>
                      <a:pt x="9" y="7"/>
                    </a:lnTo>
                    <a:lnTo>
                      <a:pt x="7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5" y="2"/>
                    </a:lnTo>
                    <a:lnTo>
                      <a:pt x="17" y="3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3" y="5"/>
                    </a:lnTo>
                    <a:lnTo>
                      <a:pt x="24" y="7"/>
                    </a:lnTo>
                    <a:lnTo>
                      <a:pt x="26" y="7"/>
                    </a:lnTo>
                    <a:lnTo>
                      <a:pt x="28" y="9"/>
                    </a:lnTo>
                    <a:lnTo>
                      <a:pt x="30" y="11"/>
                    </a:lnTo>
                    <a:lnTo>
                      <a:pt x="30" y="13"/>
                    </a:lnTo>
                    <a:lnTo>
                      <a:pt x="32" y="13"/>
                    </a:lnTo>
                    <a:lnTo>
                      <a:pt x="34" y="15"/>
                    </a:lnTo>
                    <a:lnTo>
                      <a:pt x="34" y="17"/>
                    </a:lnTo>
                    <a:lnTo>
                      <a:pt x="36" y="19"/>
                    </a:lnTo>
                    <a:lnTo>
                      <a:pt x="36" y="21"/>
                    </a:lnTo>
                    <a:lnTo>
                      <a:pt x="38" y="23"/>
                    </a:lnTo>
                    <a:lnTo>
                      <a:pt x="38" y="25"/>
                    </a:lnTo>
                    <a:lnTo>
                      <a:pt x="40" y="26"/>
                    </a:lnTo>
                    <a:lnTo>
                      <a:pt x="40" y="28"/>
                    </a:lnTo>
                    <a:lnTo>
                      <a:pt x="42" y="32"/>
                    </a:lnTo>
                    <a:lnTo>
                      <a:pt x="42" y="34"/>
                    </a:lnTo>
                    <a:lnTo>
                      <a:pt x="42" y="36"/>
                    </a:lnTo>
                    <a:lnTo>
                      <a:pt x="42" y="38"/>
                    </a:lnTo>
                    <a:lnTo>
                      <a:pt x="42" y="40"/>
                    </a:lnTo>
                    <a:lnTo>
                      <a:pt x="42" y="42"/>
                    </a:lnTo>
                    <a:lnTo>
                      <a:pt x="42" y="44"/>
                    </a:lnTo>
                    <a:lnTo>
                      <a:pt x="42" y="46"/>
                    </a:lnTo>
                    <a:lnTo>
                      <a:pt x="42" y="48"/>
                    </a:lnTo>
                    <a:lnTo>
                      <a:pt x="40" y="49"/>
                    </a:lnTo>
                    <a:lnTo>
                      <a:pt x="40" y="51"/>
                    </a:lnTo>
                    <a:lnTo>
                      <a:pt x="40" y="53"/>
                    </a:lnTo>
                    <a:lnTo>
                      <a:pt x="38" y="55"/>
                    </a:lnTo>
                    <a:lnTo>
                      <a:pt x="38" y="57"/>
                    </a:lnTo>
                    <a:lnTo>
                      <a:pt x="36" y="59"/>
                    </a:lnTo>
                    <a:lnTo>
                      <a:pt x="34" y="61"/>
                    </a:lnTo>
                    <a:lnTo>
                      <a:pt x="32" y="63"/>
                    </a:lnTo>
                    <a:lnTo>
                      <a:pt x="32" y="65"/>
                    </a:lnTo>
                    <a:lnTo>
                      <a:pt x="30" y="67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6" y="71"/>
                    </a:lnTo>
                    <a:lnTo>
                      <a:pt x="24" y="71"/>
                    </a:lnTo>
                    <a:lnTo>
                      <a:pt x="23" y="72"/>
                    </a:lnTo>
                    <a:lnTo>
                      <a:pt x="21" y="74"/>
                    </a:lnTo>
                    <a:lnTo>
                      <a:pt x="19" y="74"/>
                    </a:lnTo>
                    <a:lnTo>
                      <a:pt x="17" y="74"/>
                    </a:lnTo>
                    <a:lnTo>
                      <a:pt x="15" y="76"/>
                    </a:lnTo>
                    <a:lnTo>
                      <a:pt x="11" y="76"/>
                    </a:lnTo>
                    <a:lnTo>
                      <a:pt x="9" y="78"/>
                    </a:lnTo>
                    <a:lnTo>
                      <a:pt x="7" y="78"/>
                    </a:lnTo>
                    <a:lnTo>
                      <a:pt x="5" y="78"/>
                    </a:lnTo>
                    <a:lnTo>
                      <a:pt x="3" y="78"/>
                    </a:lnTo>
                    <a:lnTo>
                      <a:pt x="1" y="78"/>
                    </a:lnTo>
                    <a:lnTo>
                      <a:pt x="0" y="78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FF"/>
              </a:solidFill>
              <a:ln w="31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38" name="Freeform 2322">
                <a:extLst>
                  <a:ext uri="{FF2B5EF4-FFF2-40B4-BE49-F238E27FC236}">
                    <a16:creationId xmlns:a16="http://schemas.microsoft.com/office/drawing/2014/main" id="{E3F2B12B-6DB1-42BB-BE0B-BBD87CF1B0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2" y="5452"/>
                <a:ext cx="35" cy="64"/>
              </a:xfrm>
              <a:custGeom>
                <a:avLst/>
                <a:gdLst>
                  <a:gd name="T0" fmla="*/ 1 w 42"/>
                  <a:gd name="T1" fmla="*/ 9 h 78"/>
                  <a:gd name="T2" fmla="*/ 3 w 42"/>
                  <a:gd name="T3" fmla="*/ 9 h 78"/>
                  <a:gd name="T4" fmla="*/ 3 w 42"/>
                  <a:gd name="T5" fmla="*/ 9 h 78"/>
                  <a:gd name="T6" fmla="*/ 3 w 42"/>
                  <a:gd name="T7" fmla="*/ 9 h 78"/>
                  <a:gd name="T8" fmla="*/ 4 w 42"/>
                  <a:gd name="T9" fmla="*/ 9 h 78"/>
                  <a:gd name="T10" fmla="*/ 5 w 42"/>
                  <a:gd name="T11" fmla="*/ 9 h 78"/>
                  <a:gd name="T12" fmla="*/ 5 w 42"/>
                  <a:gd name="T13" fmla="*/ 7 h 78"/>
                  <a:gd name="T14" fmla="*/ 6 w 42"/>
                  <a:gd name="T15" fmla="*/ 7 h 78"/>
                  <a:gd name="T16" fmla="*/ 6 w 42"/>
                  <a:gd name="T17" fmla="*/ 7 h 78"/>
                  <a:gd name="T18" fmla="*/ 6 w 42"/>
                  <a:gd name="T19" fmla="*/ 6 h 78"/>
                  <a:gd name="T20" fmla="*/ 6 w 42"/>
                  <a:gd name="T21" fmla="*/ 6 h 78"/>
                  <a:gd name="T22" fmla="*/ 6 w 42"/>
                  <a:gd name="T23" fmla="*/ 5 h 78"/>
                  <a:gd name="T24" fmla="*/ 6 w 42"/>
                  <a:gd name="T25" fmla="*/ 4 h 78"/>
                  <a:gd name="T26" fmla="*/ 6 w 42"/>
                  <a:gd name="T27" fmla="*/ 3 h 78"/>
                  <a:gd name="T28" fmla="*/ 5 w 42"/>
                  <a:gd name="T29" fmla="*/ 2 h 78"/>
                  <a:gd name="T30" fmla="*/ 5 w 42"/>
                  <a:gd name="T31" fmla="*/ 2 h 78"/>
                  <a:gd name="T32" fmla="*/ 4 w 42"/>
                  <a:gd name="T33" fmla="*/ 2 h 78"/>
                  <a:gd name="T34" fmla="*/ 3 w 42"/>
                  <a:gd name="T35" fmla="*/ 2 h 78"/>
                  <a:gd name="T36" fmla="*/ 3 w 42"/>
                  <a:gd name="T37" fmla="*/ 2 h 78"/>
                  <a:gd name="T38" fmla="*/ 3 w 42"/>
                  <a:gd name="T39" fmla="*/ 2 h 78"/>
                  <a:gd name="T40" fmla="*/ 3 w 42"/>
                  <a:gd name="T41" fmla="*/ 2 h 78"/>
                  <a:gd name="T42" fmla="*/ 0 w 42"/>
                  <a:gd name="T43" fmla="*/ 0 h 78"/>
                  <a:gd name="T44" fmla="*/ 3 w 42"/>
                  <a:gd name="T45" fmla="*/ 0 h 78"/>
                  <a:gd name="T46" fmla="*/ 3 w 42"/>
                  <a:gd name="T47" fmla="*/ 2 h 78"/>
                  <a:gd name="T48" fmla="*/ 3 w 42"/>
                  <a:gd name="T49" fmla="*/ 2 h 78"/>
                  <a:gd name="T50" fmla="*/ 4 w 42"/>
                  <a:gd name="T51" fmla="*/ 2 h 78"/>
                  <a:gd name="T52" fmla="*/ 5 w 42"/>
                  <a:gd name="T53" fmla="*/ 2 h 78"/>
                  <a:gd name="T54" fmla="*/ 6 w 42"/>
                  <a:gd name="T55" fmla="*/ 2 h 78"/>
                  <a:gd name="T56" fmla="*/ 7 w 42"/>
                  <a:gd name="T57" fmla="*/ 2 h 78"/>
                  <a:gd name="T58" fmla="*/ 7 w 42"/>
                  <a:gd name="T59" fmla="*/ 3 h 78"/>
                  <a:gd name="T60" fmla="*/ 7 w 42"/>
                  <a:gd name="T61" fmla="*/ 4 h 78"/>
                  <a:gd name="T62" fmla="*/ 7 w 42"/>
                  <a:gd name="T63" fmla="*/ 5 h 78"/>
                  <a:gd name="T64" fmla="*/ 7 w 42"/>
                  <a:gd name="T65" fmla="*/ 6 h 78"/>
                  <a:gd name="T66" fmla="*/ 7 w 42"/>
                  <a:gd name="T67" fmla="*/ 6 h 78"/>
                  <a:gd name="T68" fmla="*/ 7 w 42"/>
                  <a:gd name="T69" fmla="*/ 7 h 78"/>
                  <a:gd name="T70" fmla="*/ 7 w 42"/>
                  <a:gd name="T71" fmla="*/ 7 h 78"/>
                  <a:gd name="T72" fmla="*/ 6 w 42"/>
                  <a:gd name="T73" fmla="*/ 9 h 78"/>
                  <a:gd name="T74" fmla="*/ 5 w 42"/>
                  <a:gd name="T75" fmla="*/ 9 h 78"/>
                  <a:gd name="T76" fmla="*/ 4 w 42"/>
                  <a:gd name="T77" fmla="*/ 9 h 78"/>
                  <a:gd name="T78" fmla="*/ 3 w 42"/>
                  <a:gd name="T79" fmla="*/ 11 h 78"/>
                  <a:gd name="T80" fmla="*/ 3 w 42"/>
                  <a:gd name="T81" fmla="*/ 11 h 78"/>
                  <a:gd name="T82" fmla="*/ 3 w 42"/>
                  <a:gd name="T83" fmla="*/ 11 h 78"/>
                  <a:gd name="T84" fmla="*/ 1 w 42"/>
                  <a:gd name="T85" fmla="*/ 11 h 7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" h="78">
                    <a:moveTo>
                      <a:pt x="0" y="72"/>
                    </a:moveTo>
                    <a:lnTo>
                      <a:pt x="1" y="72"/>
                    </a:lnTo>
                    <a:lnTo>
                      <a:pt x="5" y="72"/>
                    </a:lnTo>
                    <a:lnTo>
                      <a:pt x="7" y="71"/>
                    </a:lnTo>
                    <a:lnTo>
                      <a:pt x="9" y="71"/>
                    </a:lnTo>
                    <a:lnTo>
                      <a:pt x="11" y="71"/>
                    </a:lnTo>
                    <a:lnTo>
                      <a:pt x="13" y="71"/>
                    </a:lnTo>
                    <a:lnTo>
                      <a:pt x="15" y="69"/>
                    </a:lnTo>
                    <a:lnTo>
                      <a:pt x="17" y="69"/>
                    </a:lnTo>
                    <a:lnTo>
                      <a:pt x="19" y="67"/>
                    </a:lnTo>
                    <a:lnTo>
                      <a:pt x="21" y="67"/>
                    </a:lnTo>
                    <a:lnTo>
                      <a:pt x="21" y="65"/>
                    </a:lnTo>
                    <a:lnTo>
                      <a:pt x="23" y="65"/>
                    </a:lnTo>
                    <a:lnTo>
                      <a:pt x="24" y="63"/>
                    </a:lnTo>
                    <a:lnTo>
                      <a:pt x="26" y="63"/>
                    </a:lnTo>
                    <a:lnTo>
                      <a:pt x="26" y="61"/>
                    </a:lnTo>
                    <a:lnTo>
                      <a:pt x="28" y="59"/>
                    </a:lnTo>
                    <a:lnTo>
                      <a:pt x="28" y="57"/>
                    </a:lnTo>
                    <a:lnTo>
                      <a:pt x="30" y="55"/>
                    </a:lnTo>
                    <a:lnTo>
                      <a:pt x="30" y="53"/>
                    </a:lnTo>
                    <a:lnTo>
                      <a:pt x="32" y="53"/>
                    </a:lnTo>
                    <a:lnTo>
                      <a:pt x="32" y="51"/>
                    </a:lnTo>
                    <a:lnTo>
                      <a:pt x="32" y="49"/>
                    </a:lnTo>
                    <a:lnTo>
                      <a:pt x="32" y="48"/>
                    </a:lnTo>
                    <a:lnTo>
                      <a:pt x="34" y="46"/>
                    </a:lnTo>
                    <a:lnTo>
                      <a:pt x="34" y="44"/>
                    </a:lnTo>
                    <a:lnTo>
                      <a:pt x="34" y="42"/>
                    </a:lnTo>
                    <a:lnTo>
                      <a:pt x="34" y="40"/>
                    </a:lnTo>
                    <a:lnTo>
                      <a:pt x="34" y="38"/>
                    </a:lnTo>
                    <a:lnTo>
                      <a:pt x="34" y="36"/>
                    </a:lnTo>
                    <a:lnTo>
                      <a:pt x="34" y="34"/>
                    </a:lnTo>
                    <a:lnTo>
                      <a:pt x="34" y="32"/>
                    </a:lnTo>
                    <a:lnTo>
                      <a:pt x="32" y="32"/>
                    </a:lnTo>
                    <a:lnTo>
                      <a:pt x="32" y="30"/>
                    </a:lnTo>
                    <a:lnTo>
                      <a:pt x="32" y="28"/>
                    </a:lnTo>
                    <a:lnTo>
                      <a:pt x="32" y="26"/>
                    </a:lnTo>
                    <a:lnTo>
                      <a:pt x="30" y="25"/>
                    </a:lnTo>
                    <a:lnTo>
                      <a:pt x="30" y="23"/>
                    </a:lnTo>
                    <a:lnTo>
                      <a:pt x="28" y="21"/>
                    </a:lnTo>
                    <a:lnTo>
                      <a:pt x="28" y="19"/>
                    </a:lnTo>
                    <a:lnTo>
                      <a:pt x="26" y="19"/>
                    </a:lnTo>
                    <a:lnTo>
                      <a:pt x="26" y="17"/>
                    </a:lnTo>
                    <a:lnTo>
                      <a:pt x="24" y="15"/>
                    </a:lnTo>
                    <a:lnTo>
                      <a:pt x="23" y="15"/>
                    </a:lnTo>
                    <a:lnTo>
                      <a:pt x="21" y="13"/>
                    </a:lnTo>
                    <a:lnTo>
                      <a:pt x="19" y="11"/>
                    </a:lnTo>
                    <a:lnTo>
                      <a:pt x="17" y="11"/>
                    </a:lnTo>
                    <a:lnTo>
                      <a:pt x="15" y="9"/>
                    </a:lnTo>
                    <a:lnTo>
                      <a:pt x="13" y="9"/>
                    </a:lnTo>
                    <a:lnTo>
                      <a:pt x="11" y="7"/>
                    </a:lnTo>
                    <a:lnTo>
                      <a:pt x="9" y="7"/>
                    </a:lnTo>
                    <a:lnTo>
                      <a:pt x="7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5" y="2"/>
                    </a:lnTo>
                    <a:lnTo>
                      <a:pt x="17" y="3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3" y="5"/>
                    </a:lnTo>
                    <a:lnTo>
                      <a:pt x="24" y="7"/>
                    </a:lnTo>
                    <a:lnTo>
                      <a:pt x="26" y="7"/>
                    </a:lnTo>
                    <a:lnTo>
                      <a:pt x="28" y="9"/>
                    </a:lnTo>
                    <a:lnTo>
                      <a:pt x="30" y="11"/>
                    </a:lnTo>
                    <a:lnTo>
                      <a:pt x="30" y="13"/>
                    </a:lnTo>
                    <a:lnTo>
                      <a:pt x="32" y="13"/>
                    </a:lnTo>
                    <a:lnTo>
                      <a:pt x="34" y="15"/>
                    </a:lnTo>
                    <a:lnTo>
                      <a:pt x="34" y="17"/>
                    </a:lnTo>
                    <a:lnTo>
                      <a:pt x="36" y="19"/>
                    </a:lnTo>
                    <a:lnTo>
                      <a:pt x="36" y="21"/>
                    </a:lnTo>
                    <a:lnTo>
                      <a:pt x="38" y="23"/>
                    </a:lnTo>
                    <a:lnTo>
                      <a:pt x="38" y="25"/>
                    </a:lnTo>
                    <a:lnTo>
                      <a:pt x="40" y="26"/>
                    </a:lnTo>
                    <a:lnTo>
                      <a:pt x="40" y="28"/>
                    </a:lnTo>
                    <a:lnTo>
                      <a:pt x="42" y="32"/>
                    </a:lnTo>
                    <a:lnTo>
                      <a:pt x="42" y="34"/>
                    </a:lnTo>
                    <a:lnTo>
                      <a:pt x="42" y="36"/>
                    </a:lnTo>
                    <a:lnTo>
                      <a:pt x="42" y="38"/>
                    </a:lnTo>
                    <a:lnTo>
                      <a:pt x="42" y="40"/>
                    </a:lnTo>
                    <a:lnTo>
                      <a:pt x="42" y="42"/>
                    </a:lnTo>
                    <a:lnTo>
                      <a:pt x="42" y="44"/>
                    </a:lnTo>
                    <a:lnTo>
                      <a:pt x="42" y="46"/>
                    </a:lnTo>
                    <a:lnTo>
                      <a:pt x="42" y="48"/>
                    </a:lnTo>
                    <a:lnTo>
                      <a:pt x="40" y="49"/>
                    </a:lnTo>
                    <a:lnTo>
                      <a:pt x="40" y="51"/>
                    </a:lnTo>
                    <a:lnTo>
                      <a:pt x="40" y="53"/>
                    </a:lnTo>
                    <a:lnTo>
                      <a:pt x="38" y="55"/>
                    </a:lnTo>
                    <a:lnTo>
                      <a:pt x="38" y="57"/>
                    </a:lnTo>
                    <a:lnTo>
                      <a:pt x="36" y="59"/>
                    </a:lnTo>
                    <a:lnTo>
                      <a:pt x="34" y="61"/>
                    </a:lnTo>
                    <a:lnTo>
                      <a:pt x="32" y="63"/>
                    </a:lnTo>
                    <a:lnTo>
                      <a:pt x="32" y="65"/>
                    </a:lnTo>
                    <a:lnTo>
                      <a:pt x="30" y="67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6" y="71"/>
                    </a:lnTo>
                    <a:lnTo>
                      <a:pt x="24" y="71"/>
                    </a:lnTo>
                    <a:lnTo>
                      <a:pt x="23" y="72"/>
                    </a:lnTo>
                    <a:lnTo>
                      <a:pt x="21" y="74"/>
                    </a:lnTo>
                    <a:lnTo>
                      <a:pt x="19" y="74"/>
                    </a:lnTo>
                    <a:lnTo>
                      <a:pt x="17" y="74"/>
                    </a:lnTo>
                    <a:lnTo>
                      <a:pt x="15" y="76"/>
                    </a:lnTo>
                    <a:lnTo>
                      <a:pt x="11" y="76"/>
                    </a:lnTo>
                    <a:lnTo>
                      <a:pt x="9" y="78"/>
                    </a:lnTo>
                    <a:lnTo>
                      <a:pt x="7" y="78"/>
                    </a:lnTo>
                    <a:lnTo>
                      <a:pt x="5" y="78"/>
                    </a:lnTo>
                    <a:lnTo>
                      <a:pt x="3" y="78"/>
                    </a:lnTo>
                    <a:lnTo>
                      <a:pt x="1" y="78"/>
                    </a:lnTo>
                    <a:lnTo>
                      <a:pt x="0" y="78"/>
                    </a:lnTo>
                    <a:lnTo>
                      <a:pt x="0" y="72"/>
                    </a:lnTo>
                  </a:path>
                </a:pathLst>
              </a:custGeom>
              <a:solidFill>
                <a:srgbClr val="FF390B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39" name="Freeform 2323">
                <a:extLst>
                  <a:ext uri="{FF2B5EF4-FFF2-40B4-BE49-F238E27FC236}">
                    <a16:creationId xmlns:a16="http://schemas.microsoft.com/office/drawing/2014/main" id="{D7E5B19A-B077-475D-DA85-3A1A5C573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7" y="5452"/>
                <a:ext cx="35" cy="64"/>
              </a:xfrm>
              <a:custGeom>
                <a:avLst/>
                <a:gdLst>
                  <a:gd name="T0" fmla="*/ 5 w 43"/>
                  <a:gd name="T1" fmla="*/ 9 h 78"/>
                  <a:gd name="T2" fmla="*/ 5 w 43"/>
                  <a:gd name="T3" fmla="*/ 9 h 78"/>
                  <a:gd name="T4" fmla="*/ 4 w 43"/>
                  <a:gd name="T5" fmla="*/ 9 h 78"/>
                  <a:gd name="T6" fmla="*/ 3 w 43"/>
                  <a:gd name="T7" fmla="*/ 9 h 78"/>
                  <a:gd name="T8" fmla="*/ 2 w 43"/>
                  <a:gd name="T9" fmla="*/ 9 h 78"/>
                  <a:gd name="T10" fmla="*/ 2 w 43"/>
                  <a:gd name="T11" fmla="*/ 9 h 78"/>
                  <a:gd name="T12" fmla="*/ 2 w 43"/>
                  <a:gd name="T13" fmla="*/ 7 h 78"/>
                  <a:gd name="T14" fmla="*/ 2 w 43"/>
                  <a:gd name="T15" fmla="*/ 7 h 78"/>
                  <a:gd name="T16" fmla="*/ 2 w 43"/>
                  <a:gd name="T17" fmla="*/ 7 h 78"/>
                  <a:gd name="T18" fmla="*/ 2 w 43"/>
                  <a:gd name="T19" fmla="*/ 6 h 78"/>
                  <a:gd name="T20" fmla="*/ 2 w 43"/>
                  <a:gd name="T21" fmla="*/ 6 h 78"/>
                  <a:gd name="T22" fmla="*/ 2 w 43"/>
                  <a:gd name="T23" fmla="*/ 5 h 78"/>
                  <a:gd name="T24" fmla="*/ 2 w 43"/>
                  <a:gd name="T25" fmla="*/ 4 h 78"/>
                  <a:gd name="T26" fmla="*/ 2 w 43"/>
                  <a:gd name="T27" fmla="*/ 3 h 78"/>
                  <a:gd name="T28" fmla="*/ 2 w 43"/>
                  <a:gd name="T29" fmla="*/ 2 h 78"/>
                  <a:gd name="T30" fmla="*/ 2 w 43"/>
                  <a:gd name="T31" fmla="*/ 2 h 78"/>
                  <a:gd name="T32" fmla="*/ 2 w 43"/>
                  <a:gd name="T33" fmla="*/ 2 h 78"/>
                  <a:gd name="T34" fmla="*/ 3 w 43"/>
                  <a:gd name="T35" fmla="*/ 2 h 78"/>
                  <a:gd name="T36" fmla="*/ 4 w 43"/>
                  <a:gd name="T37" fmla="*/ 2 h 78"/>
                  <a:gd name="T38" fmla="*/ 5 w 43"/>
                  <a:gd name="T39" fmla="*/ 2 h 78"/>
                  <a:gd name="T40" fmla="*/ 5 w 43"/>
                  <a:gd name="T41" fmla="*/ 2 h 78"/>
                  <a:gd name="T42" fmla="*/ 6 w 43"/>
                  <a:gd name="T43" fmla="*/ 0 h 78"/>
                  <a:gd name="T44" fmla="*/ 5 w 43"/>
                  <a:gd name="T45" fmla="*/ 0 h 78"/>
                  <a:gd name="T46" fmla="*/ 4 w 43"/>
                  <a:gd name="T47" fmla="*/ 2 h 78"/>
                  <a:gd name="T48" fmla="*/ 3 w 43"/>
                  <a:gd name="T49" fmla="*/ 2 h 78"/>
                  <a:gd name="T50" fmla="*/ 2 w 43"/>
                  <a:gd name="T51" fmla="*/ 2 h 78"/>
                  <a:gd name="T52" fmla="*/ 2 w 43"/>
                  <a:gd name="T53" fmla="*/ 2 h 78"/>
                  <a:gd name="T54" fmla="*/ 2 w 43"/>
                  <a:gd name="T55" fmla="*/ 2 h 78"/>
                  <a:gd name="T56" fmla="*/ 2 w 43"/>
                  <a:gd name="T57" fmla="*/ 2 h 78"/>
                  <a:gd name="T58" fmla="*/ 2 w 43"/>
                  <a:gd name="T59" fmla="*/ 3 h 78"/>
                  <a:gd name="T60" fmla="*/ 0 w 43"/>
                  <a:gd name="T61" fmla="*/ 4 h 78"/>
                  <a:gd name="T62" fmla="*/ 0 w 43"/>
                  <a:gd name="T63" fmla="*/ 5 h 78"/>
                  <a:gd name="T64" fmla="*/ 0 w 43"/>
                  <a:gd name="T65" fmla="*/ 6 h 78"/>
                  <a:gd name="T66" fmla="*/ 0 w 43"/>
                  <a:gd name="T67" fmla="*/ 6 h 78"/>
                  <a:gd name="T68" fmla="*/ 2 w 43"/>
                  <a:gd name="T69" fmla="*/ 7 h 78"/>
                  <a:gd name="T70" fmla="*/ 2 w 43"/>
                  <a:gd name="T71" fmla="*/ 7 h 78"/>
                  <a:gd name="T72" fmla="*/ 2 w 43"/>
                  <a:gd name="T73" fmla="*/ 9 h 78"/>
                  <a:gd name="T74" fmla="*/ 2 w 43"/>
                  <a:gd name="T75" fmla="*/ 9 h 78"/>
                  <a:gd name="T76" fmla="*/ 2 w 43"/>
                  <a:gd name="T77" fmla="*/ 9 h 78"/>
                  <a:gd name="T78" fmla="*/ 2 w 43"/>
                  <a:gd name="T79" fmla="*/ 11 h 78"/>
                  <a:gd name="T80" fmla="*/ 4 w 43"/>
                  <a:gd name="T81" fmla="*/ 11 h 78"/>
                  <a:gd name="T82" fmla="*/ 5 w 43"/>
                  <a:gd name="T83" fmla="*/ 11 h 78"/>
                  <a:gd name="T84" fmla="*/ 6 w 43"/>
                  <a:gd name="T85" fmla="*/ 11 h 7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" h="78">
                    <a:moveTo>
                      <a:pt x="43" y="72"/>
                    </a:moveTo>
                    <a:lnTo>
                      <a:pt x="41" y="72"/>
                    </a:lnTo>
                    <a:lnTo>
                      <a:pt x="39" y="72"/>
                    </a:lnTo>
                    <a:lnTo>
                      <a:pt x="37" y="72"/>
                    </a:lnTo>
                    <a:lnTo>
                      <a:pt x="35" y="72"/>
                    </a:lnTo>
                    <a:lnTo>
                      <a:pt x="33" y="71"/>
                    </a:lnTo>
                    <a:lnTo>
                      <a:pt x="31" y="71"/>
                    </a:lnTo>
                    <a:lnTo>
                      <a:pt x="29" y="71"/>
                    </a:lnTo>
                    <a:lnTo>
                      <a:pt x="27" y="69"/>
                    </a:lnTo>
                    <a:lnTo>
                      <a:pt x="25" y="69"/>
                    </a:lnTo>
                    <a:lnTo>
                      <a:pt x="23" y="69"/>
                    </a:lnTo>
                    <a:lnTo>
                      <a:pt x="23" y="67"/>
                    </a:lnTo>
                    <a:lnTo>
                      <a:pt x="21" y="67"/>
                    </a:lnTo>
                    <a:lnTo>
                      <a:pt x="20" y="65"/>
                    </a:lnTo>
                    <a:lnTo>
                      <a:pt x="18" y="63"/>
                    </a:lnTo>
                    <a:lnTo>
                      <a:pt x="16" y="63"/>
                    </a:lnTo>
                    <a:lnTo>
                      <a:pt x="16" y="61"/>
                    </a:lnTo>
                    <a:lnTo>
                      <a:pt x="14" y="59"/>
                    </a:lnTo>
                    <a:lnTo>
                      <a:pt x="14" y="57"/>
                    </a:lnTo>
                    <a:lnTo>
                      <a:pt x="12" y="57"/>
                    </a:lnTo>
                    <a:lnTo>
                      <a:pt x="12" y="55"/>
                    </a:lnTo>
                    <a:lnTo>
                      <a:pt x="10" y="53"/>
                    </a:lnTo>
                    <a:lnTo>
                      <a:pt x="10" y="51"/>
                    </a:lnTo>
                    <a:lnTo>
                      <a:pt x="8" y="49"/>
                    </a:lnTo>
                    <a:lnTo>
                      <a:pt x="8" y="48"/>
                    </a:lnTo>
                    <a:lnTo>
                      <a:pt x="8" y="46"/>
                    </a:lnTo>
                    <a:lnTo>
                      <a:pt x="6" y="44"/>
                    </a:lnTo>
                    <a:lnTo>
                      <a:pt x="6" y="42"/>
                    </a:lnTo>
                    <a:lnTo>
                      <a:pt x="6" y="40"/>
                    </a:lnTo>
                    <a:lnTo>
                      <a:pt x="6" y="38"/>
                    </a:lnTo>
                    <a:lnTo>
                      <a:pt x="6" y="36"/>
                    </a:lnTo>
                    <a:lnTo>
                      <a:pt x="8" y="34"/>
                    </a:lnTo>
                    <a:lnTo>
                      <a:pt x="8" y="32"/>
                    </a:lnTo>
                    <a:lnTo>
                      <a:pt x="8" y="30"/>
                    </a:lnTo>
                    <a:lnTo>
                      <a:pt x="10" y="28"/>
                    </a:lnTo>
                    <a:lnTo>
                      <a:pt x="10" y="26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2" y="23"/>
                    </a:lnTo>
                    <a:lnTo>
                      <a:pt x="14" y="21"/>
                    </a:lnTo>
                    <a:lnTo>
                      <a:pt x="14" y="19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8" y="15"/>
                    </a:lnTo>
                    <a:lnTo>
                      <a:pt x="20" y="15"/>
                    </a:lnTo>
                    <a:lnTo>
                      <a:pt x="20" y="13"/>
                    </a:lnTo>
                    <a:lnTo>
                      <a:pt x="21" y="13"/>
                    </a:lnTo>
                    <a:lnTo>
                      <a:pt x="23" y="11"/>
                    </a:lnTo>
                    <a:lnTo>
                      <a:pt x="25" y="11"/>
                    </a:lnTo>
                    <a:lnTo>
                      <a:pt x="27" y="9"/>
                    </a:lnTo>
                    <a:lnTo>
                      <a:pt x="29" y="9"/>
                    </a:lnTo>
                    <a:lnTo>
                      <a:pt x="31" y="7"/>
                    </a:lnTo>
                    <a:lnTo>
                      <a:pt x="33" y="7"/>
                    </a:lnTo>
                    <a:lnTo>
                      <a:pt x="35" y="7"/>
                    </a:lnTo>
                    <a:lnTo>
                      <a:pt x="37" y="7"/>
                    </a:lnTo>
                    <a:lnTo>
                      <a:pt x="39" y="5"/>
                    </a:lnTo>
                    <a:lnTo>
                      <a:pt x="41" y="5"/>
                    </a:lnTo>
                    <a:lnTo>
                      <a:pt x="43" y="5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2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5" y="3"/>
                    </a:lnTo>
                    <a:lnTo>
                      <a:pt x="23" y="3"/>
                    </a:lnTo>
                    <a:lnTo>
                      <a:pt x="21" y="3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2" y="11"/>
                    </a:lnTo>
                    <a:lnTo>
                      <a:pt x="10" y="13"/>
                    </a:lnTo>
                    <a:lnTo>
                      <a:pt x="8" y="15"/>
                    </a:lnTo>
                    <a:lnTo>
                      <a:pt x="6" y="17"/>
                    </a:lnTo>
                    <a:lnTo>
                      <a:pt x="6" y="19"/>
                    </a:lnTo>
                    <a:lnTo>
                      <a:pt x="4" y="21"/>
                    </a:lnTo>
                    <a:lnTo>
                      <a:pt x="4" y="23"/>
                    </a:lnTo>
                    <a:lnTo>
                      <a:pt x="2" y="25"/>
                    </a:lnTo>
                    <a:lnTo>
                      <a:pt x="2" y="26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0" y="38"/>
                    </a:lnTo>
                    <a:lnTo>
                      <a:pt x="0" y="40"/>
                    </a:lnTo>
                    <a:lnTo>
                      <a:pt x="0" y="42"/>
                    </a:lnTo>
                    <a:lnTo>
                      <a:pt x="0" y="44"/>
                    </a:lnTo>
                    <a:lnTo>
                      <a:pt x="0" y="46"/>
                    </a:lnTo>
                    <a:lnTo>
                      <a:pt x="0" y="48"/>
                    </a:lnTo>
                    <a:lnTo>
                      <a:pt x="0" y="49"/>
                    </a:lnTo>
                    <a:lnTo>
                      <a:pt x="2" y="51"/>
                    </a:lnTo>
                    <a:lnTo>
                      <a:pt x="2" y="53"/>
                    </a:lnTo>
                    <a:lnTo>
                      <a:pt x="2" y="55"/>
                    </a:lnTo>
                    <a:lnTo>
                      <a:pt x="4" y="57"/>
                    </a:lnTo>
                    <a:lnTo>
                      <a:pt x="4" y="59"/>
                    </a:lnTo>
                    <a:lnTo>
                      <a:pt x="6" y="59"/>
                    </a:lnTo>
                    <a:lnTo>
                      <a:pt x="6" y="61"/>
                    </a:lnTo>
                    <a:lnTo>
                      <a:pt x="8" y="63"/>
                    </a:lnTo>
                    <a:lnTo>
                      <a:pt x="10" y="65"/>
                    </a:lnTo>
                    <a:lnTo>
                      <a:pt x="10" y="67"/>
                    </a:lnTo>
                    <a:lnTo>
                      <a:pt x="12" y="67"/>
                    </a:lnTo>
                    <a:lnTo>
                      <a:pt x="14" y="69"/>
                    </a:lnTo>
                    <a:lnTo>
                      <a:pt x="16" y="71"/>
                    </a:lnTo>
                    <a:lnTo>
                      <a:pt x="20" y="72"/>
                    </a:lnTo>
                    <a:lnTo>
                      <a:pt x="20" y="74"/>
                    </a:lnTo>
                    <a:lnTo>
                      <a:pt x="21" y="74"/>
                    </a:lnTo>
                    <a:lnTo>
                      <a:pt x="23" y="74"/>
                    </a:lnTo>
                    <a:lnTo>
                      <a:pt x="25" y="76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31" y="78"/>
                    </a:lnTo>
                    <a:lnTo>
                      <a:pt x="33" y="78"/>
                    </a:lnTo>
                    <a:lnTo>
                      <a:pt x="35" y="78"/>
                    </a:lnTo>
                    <a:lnTo>
                      <a:pt x="39" y="78"/>
                    </a:lnTo>
                    <a:lnTo>
                      <a:pt x="41" y="78"/>
                    </a:lnTo>
                    <a:lnTo>
                      <a:pt x="43" y="78"/>
                    </a:lnTo>
                    <a:lnTo>
                      <a:pt x="43" y="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0" name="Freeform 2324">
                <a:extLst>
                  <a:ext uri="{FF2B5EF4-FFF2-40B4-BE49-F238E27FC236}">
                    <a16:creationId xmlns:a16="http://schemas.microsoft.com/office/drawing/2014/main" id="{73B6D6AA-1A70-E12D-B729-AE79417CBC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7" y="5452"/>
                <a:ext cx="35" cy="64"/>
              </a:xfrm>
              <a:custGeom>
                <a:avLst/>
                <a:gdLst>
                  <a:gd name="T0" fmla="*/ 5 w 43"/>
                  <a:gd name="T1" fmla="*/ 9 h 78"/>
                  <a:gd name="T2" fmla="*/ 5 w 43"/>
                  <a:gd name="T3" fmla="*/ 9 h 78"/>
                  <a:gd name="T4" fmla="*/ 4 w 43"/>
                  <a:gd name="T5" fmla="*/ 9 h 78"/>
                  <a:gd name="T6" fmla="*/ 3 w 43"/>
                  <a:gd name="T7" fmla="*/ 9 h 78"/>
                  <a:gd name="T8" fmla="*/ 2 w 43"/>
                  <a:gd name="T9" fmla="*/ 9 h 78"/>
                  <a:gd name="T10" fmla="*/ 2 w 43"/>
                  <a:gd name="T11" fmla="*/ 9 h 78"/>
                  <a:gd name="T12" fmla="*/ 2 w 43"/>
                  <a:gd name="T13" fmla="*/ 7 h 78"/>
                  <a:gd name="T14" fmla="*/ 2 w 43"/>
                  <a:gd name="T15" fmla="*/ 7 h 78"/>
                  <a:gd name="T16" fmla="*/ 2 w 43"/>
                  <a:gd name="T17" fmla="*/ 7 h 78"/>
                  <a:gd name="T18" fmla="*/ 2 w 43"/>
                  <a:gd name="T19" fmla="*/ 6 h 78"/>
                  <a:gd name="T20" fmla="*/ 2 w 43"/>
                  <a:gd name="T21" fmla="*/ 6 h 78"/>
                  <a:gd name="T22" fmla="*/ 2 w 43"/>
                  <a:gd name="T23" fmla="*/ 5 h 78"/>
                  <a:gd name="T24" fmla="*/ 2 w 43"/>
                  <a:gd name="T25" fmla="*/ 4 h 78"/>
                  <a:gd name="T26" fmla="*/ 2 w 43"/>
                  <a:gd name="T27" fmla="*/ 3 h 78"/>
                  <a:gd name="T28" fmla="*/ 2 w 43"/>
                  <a:gd name="T29" fmla="*/ 2 h 78"/>
                  <a:gd name="T30" fmla="*/ 2 w 43"/>
                  <a:gd name="T31" fmla="*/ 2 h 78"/>
                  <a:gd name="T32" fmla="*/ 2 w 43"/>
                  <a:gd name="T33" fmla="*/ 2 h 78"/>
                  <a:gd name="T34" fmla="*/ 3 w 43"/>
                  <a:gd name="T35" fmla="*/ 2 h 78"/>
                  <a:gd name="T36" fmla="*/ 4 w 43"/>
                  <a:gd name="T37" fmla="*/ 2 h 78"/>
                  <a:gd name="T38" fmla="*/ 5 w 43"/>
                  <a:gd name="T39" fmla="*/ 2 h 78"/>
                  <a:gd name="T40" fmla="*/ 5 w 43"/>
                  <a:gd name="T41" fmla="*/ 2 h 78"/>
                  <a:gd name="T42" fmla="*/ 6 w 43"/>
                  <a:gd name="T43" fmla="*/ 0 h 78"/>
                  <a:gd name="T44" fmla="*/ 5 w 43"/>
                  <a:gd name="T45" fmla="*/ 0 h 78"/>
                  <a:gd name="T46" fmla="*/ 4 w 43"/>
                  <a:gd name="T47" fmla="*/ 2 h 78"/>
                  <a:gd name="T48" fmla="*/ 3 w 43"/>
                  <a:gd name="T49" fmla="*/ 2 h 78"/>
                  <a:gd name="T50" fmla="*/ 2 w 43"/>
                  <a:gd name="T51" fmla="*/ 2 h 78"/>
                  <a:gd name="T52" fmla="*/ 2 w 43"/>
                  <a:gd name="T53" fmla="*/ 2 h 78"/>
                  <a:gd name="T54" fmla="*/ 2 w 43"/>
                  <a:gd name="T55" fmla="*/ 2 h 78"/>
                  <a:gd name="T56" fmla="*/ 2 w 43"/>
                  <a:gd name="T57" fmla="*/ 2 h 78"/>
                  <a:gd name="T58" fmla="*/ 2 w 43"/>
                  <a:gd name="T59" fmla="*/ 3 h 78"/>
                  <a:gd name="T60" fmla="*/ 0 w 43"/>
                  <a:gd name="T61" fmla="*/ 4 h 78"/>
                  <a:gd name="T62" fmla="*/ 0 w 43"/>
                  <a:gd name="T63" fmla="*/ 5 h 78"/>
                  <a:gd name="T64" fmla="*/ 0 w 43"/>
                  <a:gd name="T65" fmla="*/ 6 h 78"/>
                  <a:gd name="T66" fmla="*/ 0 w 43"/>
                  <a:gd name="T67" fmla="*/ 6 h 78"/>
                  <a:gd name="T68" fmla="*/ 2 w 43"/>
                  <a:gd name="T69" fmla="*/ 7 h 78"/>
                  <a:gd name="T70" fmla="*/ 2 w 43"/>
                  <a:gd name="T71" fmla="*/ 7 h 78"/>
                  <a:gd name="T72" fmla="*/ 2 w 43"/>
                  <a:gd name="T73" fmla="*/ 9 h 78"/>
                  <a:gd name="T74" fmla="*/ 2 w 43"/>
                  <a:gd name="T75" fmla="*/ 9 h 78"/>
                  <a:gd name="T76" fmla="*/ 2 w 43"/>
                  <a:gd name="T77" fmla="*/ 9 h 78"/>
                  <a:gd name="T78" fmla="*/ 2 w 43"/>
                  <a:gd name="T79" fmla="*/ 11 h 78"/>
                  <a:gd name="T80" fmla="*/ 4 w 43"/>
                  <a:gd name="T81" fmla="*/ 11 h 78"/>
                  <a:gd name="T82" fmla="*/ 5 w 43"/>
                  <a:gd name="T83" fmla="*/ 11 h 78"/>
                  <a:gd name="T84" fmla="*/ 6 w 43"/>
                  <a:gd name="T85" fmla="*/ 11 h 7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" h="78">
                    <a:moveTo>
                      <a:pt x="43" y="72"/>
                    </a:moveTo>
                    <a:lnTo>
                      <a:pt x="41" y="72"/>
                    </a:lnTo>
                    <a:lnTo>
                      <a:pt x="39" y="72"/>
                    </a:lnTo>
                    <a:lnTo>
                      <a:pt x="37" y="72"/>
                    </a:lnTo>
                    <a:lnTo>
                      <a:pt x="35" y="72"/>
                    </a:lnTo>
                    <a:lnTo>
                      <a:pt x="33" y="71"/>
                    </a:lnTo>
                    <a:lnTo>
                      <a:pt x="31" y="71"/>
                    </a:lnTo>
                    <a:lnTo>
                      <a:pt x="29" y="71"/>
                    </a:lnTo>
                    <a:lnTo>
                      <a:pt x="27" y="69"/>
                    </a:lnTo>
                    <a:lnTo>
                      <a:pt x="25" y="69"/>
                    </a:lnTo>
                    <a:lnTo>
                      <a:pt x="23" y="69"/>
                    </a:lnTo>
                    <a:lnTo>
                      <a:pt x="23" y="67"/>
                    </a:lnTo>
                    <a:lnTo>
                      <a:pt x="21" y="67"/>
                    </a:lnTo>
                    <a:lnTo>
                      <a:pt x="20" y="65"/>
                    </a:lnTo>
                    <a:lnTo>
                      <a:pt x="18" y="63"/>
                    </a:lnTo>
                    <a:lnTo>
                      <a:pt x="16" y="63"/>
                    </a:lnTo>
                    <a:lnTo>
                      <a:pt x="16" y="61"/>
                    </a:lnTo>
                    <a:lnTo>
                      <a:pt x="14" y="59"/>
                    </a:lnTo>
                    <a:lnTo>
                      <a:pt x="14" y="57"/>
                    </a:lnTo>
                    <a:lnTo>
                      <a:pt x="12" y="57"/>
                    </a:lnTo>
                    <a:lnTo>
                      <a:pt x="12" y="55"/>
                    </a:lnTo>
                    <a:lnTo>
                      <a:pt x="10" y="53"/>
                    </a:lnTo>
                    <a:lnTo>
                      <a:pt x="10" y="51"/>
                    </a:lnTo>
                    <a:lnTo>
                      <a:pt x="8" y="49"/>
                    </a:lnTo>
                    <a:lnTo>
                      <a:pt x="8" y="48"/>
                    </a:lnTo>
                    <a:lnTo>
                      <a:pt x="8" y="46"/>
                    </a:lnTo>
                    <a:lnTo>
                      <a:pt x="6" y="44"/>
                    </a:lnTo>
                    <a:lnTo>
                      <a:pt x="6" y="42"/>
                    </a:lnTo>
                    <a:lnTo>
                      <a:pt x="6" y="40"/>
                    </a:lnTo>
                    <a:lnTo>
                      <a:pt x="6" y="38"/>
                    </a:lnTo>
                    <a:lnTo>
                      <a:pt x="6" y="36"/>
                    </a:lnTo>
                    <a:lnTo>
                      <a:pt x="8" y="34"/>
                    </a:lnTo>
                    <a:lnTo>
                      <a:pt x="8" y="32"/>
                    </a:lnTo>
                    <a:lnTo>
                      <a:pt x="8" y="30"/>
                    </a:lnTo>
                    <a:lnTo>
                      <a:pt x="10" y="28"/>
                    </a:lnTo>
                    <a:lnTo>
                      <a:pt x="10" y="26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2" y="23"/>
                    </a:lnTo>
                    <a:lnTo>
                      <a:pt x="14" y="21"/>
                    </a:lnTo>
                    <a:lnTo>
                      <a:pt x="14" y="19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8" y="15"/>
                    </a:lnTo>
                    <a:lnTo>
                      <a:pt x="20" y="15"/>
                    </a:lnTo>
                    <a:lnTo>
                      <a:pt x="20" y="13"/>
                    </a:lnTo>
                    <a:lnTo>
                      <a:pt x="21" y="13"/>
                    </a:lnTo>
                    <a:lnTo>
                      <a:pt x="23" y="11"/>
                    </a:lnTo>
                    <a:lnTo>
                      <a:pt x="25" y="11"/>
                    </a:lnTo>
                    <a:lnTo>
                      <a:pt x="27" y="9"/>
                    </a:lnTo>
                    <a:lnTo>
                      <a:pt x="29" y="9"/>
                    </a:lnTo>
                    <a:lnTo>
                      <a:pt x="31" y="7"/>
                    </a:lnTo>
                    <a:lnTo>
                      <a:pt x="33" y="7"/>
                    </a:lnTo>
                    <a:lnTo>
                      <a:pt x="35" y="7"/>
                    </a:lnTo>
                    <a:lnTo>
                      <a:pt x="37" y="7"/>
                    </a:lnTo>
                    <a:lnTo>
                      <a:pt x="39" y="5"/>
                    </a:lnTo>
                    <a:lnTo>
                      <a:pt x="41" y="5"/>
                    </a:lnTo>
                    <a:lnTo>
                      <a:pt x="43" y="5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2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5" y="3"/>
                    </a:lnTo>
                    <a:lnTo>
                      <a:pt x="23" y="3"/>
                    </a:lnTo>
                    <a:lnTo>
                      <a:pt x="21" y="3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2" y="11"/>
                    </a:lnTo>
                    <a:lnTo>
                      <a:pt x="10" y="13"/>
                    </a:lnTo>
                    <a:lnTo>
                      <a:pt x="8" y="15"/>
                    </a:lnTo>
                    <a:lnTo>
                      <a:pt x="6" y="17"/>
                    </a:lnTo>
                    <a:lnTo>
                      <a:pt x="6" y="19"/>
                    </a:lnTo>
                    <a:lnTo>
                      <a:pt x="4" y="21"/>
                    </a:lnTo>
                    <a:lnTo>
                      <a:pt x="4" y="23"/>
                    </a:lnTo>
                    <a:lnTo>
                      <a:pt x="2" y="25"/>
                    </a:lnTo>
                    <a:lnTo>
                      <a:pt x="2" y="26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0" y="38"/>
                    </a:lnTo>
                    <a:lnTo>
                      <a:pt x="0" y="40"/>
                    </a:lnTo>
                    <a:lnTo>
                      <a:pt x="0" y="42"/>
                    </a:lnTo>
                    <a:lnTo>
                      <a:pt x="0" y="44"/>
                    </a:lnTo>
                    <a:lnTo>
                      <a:pt x="0" y="46"/>
                    </a:lnTo>
                    <a:lnTo>
                      <a:pt x="0" y="48"/>
                    </a:lnTo>
                    <a:lnTo>
                      <a:pt x="0" y="49"/>
                    </a:lnTo>
                    <a:lnTo>
                      <a:pt x="2" y="51"/>
                    </a:lnTo>
                    <a:lnTo>
                      <a:pt x="2" y="53"/>
                    </a:lnTo>
                    <a:lnTo>
                      <a:pt x="2" y="55"/>
                    </a:lnTo>
                    <a:lnTo>
                      <a:pt x="4" y="57"/>
                    </a:lnTo>
                    <a:lnTo>
                      <a:pt x="4" y="59"/>
                    </a:lnTo>
                    <a:lnTo>
                      <a:pt x="6" y="59"/>
                    </a:lnTo>
                    <a:lnTo>
                      <a:pt x="6" y="61"/>
                    </a:lnTo>
                    <a:lnTo>
                      <a:pt x="8" y="63"/>
                    </a:lnTo>
                    <a:lnTo>
                      <a:pt x="10" y="65"/>
                    </a:lnTo>
                    <a:lnTo>
                      <a:pt x="10" y="67"/>
                    </a:lnTo>
                    <a:lnTo>
                      <a:pt x="12" y="67"/>
                    </a:lnTo>
                    <a:lnTo>
                      <a:pt x="14" y="69"/>
                    </a:lnTo>
                    <a:lnTo>
                      <a:pt x="16" y="71"/>
                    </a:lnTo>
                    <a:lnTo>
                      <a:pt x="20" y="72"/>
                    </a:lnTo>
                    <a:lnTo>
                      <a:pt x="20" y="74"/>
                    </a:lnTo>
                    <a:lnTo>
                      <a:pt x="21" y="74"/>
                    </a:lnTo>
                    <a:lnTo>
                      <a:pt x="23" y="74"/>
                    </a:lnTo>
                    <a:lnTo>
                      <a:pt x="25" y="76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31" y="78"/>
                    </a:lnTo>
                    <a:lnTo>
                      <a:pt x="33" y="78"/>
                    </a:lnTo>
                    <a:lnTo>
                      <a:pt x="35" y="78"/>
                    </a:lnTo>
                    <a:lnTo>
                      <a:pt x="39" y="78"/>
                    </a:lnTo>
                    <a:lnTo>
                      <a:pt x="41" y="78"/>
                    </a:lnTo>
                    <a:lnTo>
                      <a:pt x="43" y="78"/>
                    </a:lnTo>
                    <a:lnTo>
                      <a:pt x="43" y="72"/>
                    </a:lnTo>
                  </a:path>
                </a:pathLst>
              </a:custGeom>
              <a:solidFill>
                <a:srgbClr val="FF390B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1" name="Freeform 2325">
                <a:extLst>
                  <a:ext uri="{FF2B5EF4-FFF2-40B4-BE49-F238E27FC236}">
                    <a16:creationId xmlns:a16="http://schemas.microsoft.com/office/drawing/2014/main" id="{954117B6-3B56-7D07-DBC2-ACF6805C6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9" y="5458"/>
                <a:ext cx="6" cy="10"/>
              </a:xfrm>
              <a:custGeom>
                <a:avLst/>
                <a:gdLst>
                  <a:gd name="T0" fmla="*/ 3 w 7"/>
                  <a:gd name="T1" fmla="*/ 3 h 12"/>
                  <a:gd name="T2" fmla="*/ 3 w 7"/>
                  <a:gd name="T3" fmla="*/ 3 h 12"/>
                  <a:gd name="T4" fmla="*/ 3 w 7"/>
                  <a:gd name="T5" fmla="*/ 3 h 12"/>
                  <a:gd name="T6" fmla="*/ 3 w 7"/>
                  <a:gd name="T7" fmla="*/ 3 h 12"/>
                  <a:gd name="T8" fmla="*/ 3 w 7"/>
                  <a:gd name="T9" fmla="*/ 3 h 12"/>
                  <a:gd name="T10" fmla="*/ 3 w 7"/>
                  <a:gd name="T11" fmla="*/ 3 h 12"/>
                  <a:gd name="T12" fmla="*/ 3 w 7"/>
                  <a:gd name="T13" fmla="*/ 3 h 12"/>
                  <a:gd name="T14" fmla="*/ 3 w 7"/>
                  <a:gd name="T15" fmla="*/ 3 h 12"/>
                  <a:gd name="T16" fmla="*/ 3 w 7"/>
                  <a:gd name="T17" fmla="*/ 3 h 12"/>
                  <a:gd name="T18" fmla="*/ 2 w 7"/>
                  <a:gd name="T19" fmla="*/ 3 h 12"/>
                  <a:gd name="T20" fmla="*/ 2 w 7"/>
                  <a:gd name="T21" fmla="*/ 3 h 12"/>
                  <a:gd name="T22" fmla="*/ 2 w 7"/>
                  <a:gd name="T23" fmla="*/ 3 h 12"/>
                  <a:gd name="T24" fmla="*/ 0 w 7"/>
                  <a:gd name="T25" fmla="*/ 3 h 12"/>
                  <a:gd name="T26" fmla="*/ 0 w 7"/>
                  <a:gd name="T27" fmla="*/ 3 h 12"/>
                  <a:gd name="T28" fmla="*/ 0 w 7"/>
                  <a:gd name="T29" fmla="*/ 3 h 12"/>
                  <a:gd name="T30" fmla="*/ 0 w 7"/>
                  <a:gd name="T31" fmla="*/ 3 h 12"/>
                  <a:gd name="T32" fmla="*/ 0 w 7"/>
                  <a:gd name="T33" fmla="*/ 3 h 12"/>
                  <a:gd name="T34" fmla="*/ 0 w 7"/>
                  <a:gd name="T35" fmla="*/ 3 h 12"/>
                  <a:gd name="T36" fmla="*/ 0 w 7"/>
                  <a:gd name="T37" fmla="*/ 3 h 12"/>
                  <a:gd name="T38" fmla="*/ 0 w 7"/>
                  <a:gd name="T39" fmla="*/ 3 h 12"/>
                  <a:gd name="T40" fmla="*/ 0 w 7"/>
                  <a:gd name="T41" fmla="*/ 2 h 12"/>
                  <a:gd name="T42" fmla="*/ 2 w 7"/>
                  <a:gd name="T43" fmla="*/ 2 h 12"/>
                  <a:gd name="T44" fmla="*/ 2 w 7"/>
                  <a:gd name="T45" fmla="*/ 2 h 12"/>
                  <a:gd name="T46" fmla="*/ 2 w 7"/>
                  <a:gd name="T47" fmla="*/ 0 h 12"/>
                  <a:gd name="T48" fmla="*/ 3 w 7"/>
                  <a:gd name="T49" fmla="*/ 0 h 12"/>
                  <a:gd name="T50" fmla="*/ 3 w 7"/>
                  <a:gd name="T51" fmla="*/ 0 h 12"/>
                  <a:gd name="T52" fmla="*/ 3 w 7"/>
                  <a:gd name="T53" fmla="*/ 2 h 12"/>
                  <a:gd name="T54" fmla="*/ 3 w 7"/>
                  <a:gd name="T55" fmla="*/ 2 h 12"/>
                  <a:gd name="T56" fmla="*/ 3 w 7"/>
                  <a:gd name="T57" fmla="*/ 2 h 12"/>
                  <a:gd name="T58" fmla="*/ 3 w 7"/>
                  <a:gd name="T59" fmla="*/ 3 h 12"/>
                  <a:gd name="T60" fmla="*/ 3 w 7"/>
                  <a:gd name="T61" fmla="*/ 3 h 12"/>
                  <a:gd name="T62" fmla="*/ 3 w 7"/>
                  <a:gd name="T63" fmla="*/ 3 h 12"/>
                  <a:gd name="T64" fmla="*/ 3 w 7"/>
                  <a:gd name="T65" fmla="*/ 3 h 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7" h="12">
                    <a:moveTo>
                      <a:pt x="7" y="6"/>
                    </a:moveTo>
                    <a:lnTo>
                      <a:pt x="7" y="8"/>
                    </a:lnTo>
                    <a:lnTo>
                      <a:pt x="7" y="10"/>
                    </a:lnTo>
                    <a:lnTo>
                      <a:pt x="5" y="10"/>
                    </a:lnTo>
                    <a:lnTo>
                      <a:pt x="5" y="12"/>
                    </a:lnTo>
                    <a:lnTo>
                      <a:pt x="4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5" y="2"/>
                    </a:lnTo>
                    <a:lnTo>
                      <a:pt x="7" y="4"/>
                    </a:lnTo>
                    <a:lnTo>
                      <a:pt x="7" y="6"/>
                    </a:lnTo>
                    <a:close/>
                  </a:path>
                </a:pathLst>
              </a:custGeom>
              <a:solidFill>
                <a:srgbClr val="000000"/>
              </a:solidFill>
              <a:ln w="31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2" name="Freeform 2326">
                <a:extLst>
                  <a:ext uri="{FF2B5EF4-FFF2-40B4-BE49-F238E27FC236}">
                    <a16:creationId xmlns:a16="http://schemas.microsoft.com/office/drawing/2014/main" id="{43FBFC4F-34DD-9770-1D5C-859F938F97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9" y="5458"/>
                <a:ext cx="6" cy="10"/>
              </a:xfrm>
              <a:custGeom>
                <a:avLst/>
                <a:gdLst>
                  <a:gd name="T0" fmla="*/ 3 w 7"/>
                  <a:gd name="T1" fmla="*/ 3 h 12"/>
                  <a:gd name="T2" fmla="*/ 3 w 7"/>
                  <a:gd name="T3" fmla="*/ 3 h 12"/>
                  <a:gd name="T4" fmla="*/ 3 w 7"/>
                  <a:gd name="T5" fmla="*/ 3 h 12"/>
                  <a:gd name="T6" fmla="*/ 3 w 7"/>
                  <a:gd name="T7" fmla="*/ 3 h 12"/>
                  <a:gd name="T8" fmla="*/ 3 w 7"/>
                  <a:gd name="T9" fmla="*/ 3 h 12"/>
                  <a:gd name="T10" fmla="*/ 3 w 7"/>
                  <a:gd name="T11" fmla="*/ 3 h 12"/>
                  <a:gd name="T12" fmla="*/ 3 w 7"/>
                  <a:gd name="T13" fmla="*/ 3 h 12"/>
                  <a:gd name="T14" fmla="*/ 3 w 7"/>
                  <a:gd name="T15" fmla="*/ 3 h 12"/>
                  <a:gd name="T16" fmla="*/ 3 w 7"/>
                  <a:gd name="T17" fmla="*/ 3 h 12"/>
                  <a:gd name="T18" fmla="*/ 2 w 7"/>
                  <a:gd name="T19" fmla="*/ 3 h 12"/>
                  <a:gd name="T20" fmla="*/ 2 w 7"/>
                  <a:gd name="T21" fmla="*/ 3 h 12"/>
                  <a:gd name="T22" fmla="*/ 2 w 7"/>
                  <a:gd name="T23" fmla="*/ 3 h 12"/>
                  <a:gd name="T24" fmla="*/ 0 w 7"/>
                  <a:gd name="T25" fmla="*/ 3 h 12"/>
                  <a:gd name="T26" fmla="*/ 0 w 7"/>
                  <a:gd name="T27" fmla="*/ 3 h 12"/>
                  <a:gd name="T28" fmla="*/ 0 w 7"/>
                  <a:gd name="T29" fmla="*/ 3 h 12"/>
                  <a:gd name="T30" fmla="*/ 0 w 7"/>
                  <a:gd name="T31" fmla="*/ 3 h 12"/>
                  <a:gd name="T32" fmla="*/ 0 w 7"/>
                  <a:gd name="T33" fmla="*/ 3 h 12"/>
                  <a:gd name="T34" fmla="*/ 0 w 7"/>
                  <a:gd name="T35" fmla="*/ 3 h 12"/>
                  <a:gd name="T36" fmla="*/ 0 w 7"/>
                  <a:gd name="T37" fmla="*/ 3 h 12"/>
                  <a:gd name="T38" fmla="*/ 0 w 7"/>
                  <a:gd name="T39" fmla="*/ 3 h 12"/>
                  <a:gd name="T40" fmla="*/ 0 w 7"/>
                  <a:gd name="T41" fmla="*/ 2 h 12"/>
                  <a:gd name="T42" fmla="*/ 2 w 7"/>
                  <a:gd name="T43" fmla="*/ 2 h 12"/>
                  <a:gd name="T44" fmla="*/ 2 w 7"/>
                  <a:gd name="T45" fmla="*/ 2 h 12"/>
                  <a:gd name="T46" fmla="*/ 2 w 7"/>
                  <a:gd name="T47" fmla="*/ 0 h 12"/>
                  <a:gd name="T48" fmla="*/ 3 w 7"/>
                  <a:gd name="T49" fmla="*/ 0 h 12"/>
                  <a:gd name="T50" fmla="*/ 3 w 7"/>
                  <a:gd name="T51" fmla="*/ 0 h 12"/>
                  <a:gd name="T52" fmla="*/ 3 w 7"/>
                  <a:gd name="T53" fmla="*/ 2 h 12"/>
                  <a:gd name="T54" fmla="*/ 3 w 7"/>
                  <a:gd name="T55" fmla="*/ 2 h 12"/>
                  <a:gd name="T56" fmla="*/ 3 w 7"/>
                  <a:gd name="T57" fmla="*/ 2 h 12"/>
                  <a:gd name="T58" fmla="*/ 3 w 7"/>
                  <a:gd name="T59" fmla="*/ 3 h 12"/>
                  <a:gd name="T60" fmla="*/ 3 w 7"/>
                  <a:gd name="T61" fmla="*/ 3 h 12"/>
                  <a:gd name="T62" fmla="*/ 3 w 7"/>
                  <a:gd name="T63" fmla="*/ 3 h 12"/>
                  <a:gd name="T64" fmla="*/ 3 w 7"/>
                  <a:gd name="T65" fmla="*/ 3 h 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7" h="12">
                    <a:moveTo>
                      <a:pt x="7" y="6"/>
                    </a:moveTo>
                    <a:lnTo>
                      <a:pt x="7" y="8"/>
                    </a:lnTo>
                    <a:lnTo>
                      <a:pt x="7" y="10"/>
                    </a:lnTo>
                    <a:lnTo>
                      <a:pt x="5" y="10"/>
                    </a:lnTo>
                    <a:lnTo>
                      <a:pt x="5" y="12"/>
                    </a:lnTo>
                    <a:lnTo>
                      <a:pt x="4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5" y="2"/>
                    </a:lnTo>
                    <a:lnTo>
                      <a:pt x="7" y="4"/>
                    </a:lnTo>
                    <a:lnTo>
                      <a:pt x="7" y="6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3" name="Freeform 2327">
                <a:extLst>
                  <a:ext uri="{FF2B5EF4-FFF2-40B4-BE49-F238E27FC236}">
                    <a16:creationId xmlns:a16="http://schemas.microsoft.com/office/drawing/2014/main" id="{7EA1F284-7F35-3854-1B0D-858F776E08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2" y="5468"/>
                <a:ext cx="21" cy="20"/>
              </a:xfrm>
              <a:custGeom>
                <a:avLst/>
                <a:gdLst>
                  <a:gd name="T0" fmla="*/ 0 w 25"/>
                  <a:gd name="T1" fmla="*/ 2 h 25"/>
                  <a:gd name="T2" fmla="*/ 0 w 25"/>
                  <a:gd name="T3" fmla="*/ 2 h 25"/>
                  <a:gd name="T4" fmla="*/ 2 w 25"/>
                  <a:gd name="T5" fmla="*/ 2 h 25"/>
                  <a:gd name="T6" fmla="*/ 3 w 25"/>
                  <a:gd name="T7" fmla="*/ 2 h 25"/>
                  <a:gd name="T8" fmla="*/ 3 w 25"/>
                  <a:gd name="T9" fmla="*/ 2 h 25"/>
                  <a:gd name="T10" fmla="*/ 3 w 25"/>
                  <a:gd name="T11" fmla="*/ 2 h 25"/>
                  <a:gd name="T12" fmla="*/ 3 w 25"/>
                  <a:gd name="T13" fmla="*/ 2 h 25"/>
                  <a:gd name="T14" fmla="*/ 3 w 25"/>
                  <a:gd name="T15" fmla="*/ 2 h 25"/>
                  <a:gd name="T16" fmla="*/ 5 w 25"/>
                  <a:gd name="T17" fmla="*/ 2 h 25"/>
                  <a:gd name="T18" fmla="*/ 5 w 25"/>
                  <a:gd name="T19" fmla="*/ 2 h 25"/>
                  <a:gd name="T20" fmla="*/ 3 w 25"/>
                  <a:gd name="T21" fmla="*/ 2 h 25"/>
                  <a:gd name="T22" fmla="*/ 3 w 25"/>
                  <a:gd name="T23" fmla="*/ 2 h 25"/>
                  <a:gd name="T24" fmla="*/ 3 w 25"/>
                  <a:gd name="T25" fmla="*/ 2 h 25"/>
                  <a:gd name="T26" fmla="*/ 3 w 25"/>
                  <a:gd name="T27" fmla="*/ 2 h 25"/>
                  <a:gd name="T28" fmla="*/ 3 w 25"/>
                  <a:gd name="T29" fmla="*/ 2 h 25"/>
                  <a:gd name="T30" fmla="*/ 3 w 25"/>
                  <a:gd name="T31" fmla="*/ 2 h 25"/>
                  <a:gd name="T32" fmla="*/ 3 w 25"/>
                  <a:gd name="T33" fmla="*/ 2 h 25"/>
                  <a:gd name="T34" fmla="*/ 3 w 25"/>
                  <a:gd name="T35" fmla="*/ 2 h 25"/>
                  <a:gd name="T36" fmla="*/ 3 w 25"/>
                  <a:gd name="T37" fmla="*/ 2 h 25"/>
                  <a:gd name="T38" fmla="*/ 3 w 25"/>
                  <a:gd name="T39" fmla="*/ 2 h 25"/>
                  <a:gd name="T40" fmla="*/ 3 w 25"/>
                  <a:gd name="T41" fmla="*/ 0 h 25"/>
                  <a:gd name="T42" fmla="*/ 3 w 25"/>
                  <a:gd name="T43" fmla="*/ 0 h 25"/>
                  <a:gd name="T44" fmla="*/ 3 w 25"/>
                  <a:gd name="T45" fmla="*/ 0 h 25"/>
                  <a:gd name="T46" fmla="*/ 3 w 25"/>
                  <a:gd name="T47" fmla="*/ 0 h 25"/>
                  <a:gd name="T48" fmla="*/ 3 w 25"/>
                  <a:gd name="T49" fmla="*/ 0 h 25"/>
                  <a:gd name="T50" fmla="*/ 3 w 25"/>
                  <a:gd name="T51" fmla="*/ 0 h 25"/>
                  <a:gd name="T52" fmla="*/ 3 w 25"/>
                  <a:gd name="T53" fmla="*/ 0 h 25"/>
                  <a:gd name="T54" fmla="*/ 3 w 25"/>
                  <a:gd name="T55" fmla="*/ 0 h 25"/>
                  <a:gd name="T56" fmla="*/ 3 w 25"/>
                  <a:gd name="T57" fmla="*/ 0 h 25"/>
                  <a:gd name="T58" fmla="*/ 3 w 25"/>
                  <a:gd name="T59" fmla="*/ 2 h 25"/>
                  <a:gd name="T60" fmla="*/ 0 w 25"/>
                  <a:gd name="T61" fmla="*/ 2 h 2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5" h="25">
                    <a:moveTo>
                      <a:pt x="0" y="7"/>
                    </a:moveTo>
                    <a:lnTo>
                      <a:pt x="0" y="21"/>
                    </a:lnTo>
                    <a:lnTo>
                      <a:pt x="2" y="25"/>
                    </a:lnTo>
                    <a:lnTo>
                      <a:pt x="4" y="25"/>
                    </a:lnTo>
                    <a:lnTo>
                      <a:pt x="4" y="11"/>
                    </a:lnTo>
                    <a:lnTo>
                      <a:pt x="4" y="9"/>
                    </a:lnTo>
                    <a:lnTo>
                      <a:pt x="4" y="15"/>
                    </a:lnTo>
                    <a:lnTo>
                      <a:pt x="19" y="15"/>
                    </a:lnTo>
                    <a:lnTo>
                      <a:pt x="25" y="13"/>
                    </a:lnTo>
                    <a:lnTo>
                      <a:pt x="25" y="9"/>
                    </a:lnTo>
                    <a:lnTo>
                      <a:pt x="13" y="9"/>
                    </a:lnTo>
                    <a:lnTo>
                      <a:pt x="13" y="6"/>
                    </a:lnTo>
                    <a:lnTo>
                      <a:pt x="13" y="4"/>
                    </a:lnTo>
                    <a:lnTo>
                      <a:pt x="13" y="2"/>
                    </a:lnTo>
                    <a:lnTo>
                      <a:pt x="12" y="2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2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31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4" name="Freeform 2328">
                <a:extLst>
                  <a:ext uri="{FF2B5EF4-FFF2-40B4-BE49-F238E27FC236}">
                    <a16:creationId xmlns:a16="http://schemas.microsoft.com/office/drawing/2014/main" id="{4F811461-9A09-E1A7-8F0E-6131F448BB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2" y="5468"/>
                <a:ext cx="21" cy="20"/>
              </a:xfrm>
              <a:custGeom>
                <a:avLst/>
                <a:gdLst>
                  <a:gd name="T0" fmla="*/ 0 w 25"/>
                  <a:gd name="T1" fmla="*/ 2 h 25"/>
                  <a:gd name="T2" fmla="*/ 0 w 25"/>
                  <a:gd name="T3" fmla="*/ 2 h 25"/>
                  <a:gd name="T4" fmla="*/ 2 w 25"/>
                  <a:gd name="T5" fmla="*/ 2 h 25"/>
                  <a:gd name="T6" fmla="*/ 3 w 25"/>
                  <a:gd name="T7" fmla="*/ 2 h 25"/>
                  <a:gd name="T8" fmla="*/ 3 w 25"/>
                  <a:gd name="T9" fmla="*/ 2 h 25"/>
                  <a:gd name="T10" fmla="*/ 3 w 25"/>
                  <a:gd name="T11" fmla="*/ 2 h 25"/>
                  <a:gd name="T12" fmla="*/ 3 w 25"/>
                  <a:gd name="T13" fmla="*/ 2 h 25"/>
                  <a:gd name="T14" fmla="*/ 3 w 25"/>
                  <a:gd name="T15" fmla="*/ 2 h 25"/>
                  <a:gd name="T16" fmla="*/ 5 w 25"/>
                  <a:gd name="T17" fmla="*/ 2 h 25"/>
                  <a:gd name="T18" fmla="*/ 5 w 25"/>
                  <a:gd name="T19" fmla="*/ 2 h 25"/>
                  <a:gd name="T20" fmla="*/ 3 w 25"/>
                  <a:gd name="T21" fmla="*/ 2 h 25"/>
                  <a:gd name="T22" fmla="*/ 3 w 25"/>
                  <a:gd name="T23" fmla="*/ 2 h 25"/>
                  <a:gd name="T24" fmla="*/ 3 w 25"/>
                  <a:gd name="T25" fmla="*/ 2 h 25"/>
                  <a:gd name="T26" fmla="*/ 3 w 25"/>
                  <a:gd name="T27" fmla="*/ 2 h 25"/>
                  <a:gd name="T28" fmla="*/ 3 w 25"/>
                  <a:gd name="T29" fmla="*/ 2 h 25"/>
                  <a:gd name="T30" fmla="*/ 3 w 25"/>
                  <a:gd name="T31" fmla="*/ 2 h 25"/>
                  <a:gd name="T32" fmla="*/ 3 w 25"/>
                  <a:gd name="T33" fmla="*/ 2 h 25"/>
                  <a:gd name="T34" fmla="*/ 3 w 25"/>
                  <a:gd name="T35" fmla="*/ 2 h 25"/>
                  <a:gd name="T36" fmla="*/ 3 w 25"/>
                  <a:gd name="T37" fmla="*/ 2 h 25"/>
                  <a:gd name="T38" fmla="*/ 3 w 25"/>
                  <a:gd name="T39" fmla="*/ 2 h 25"/>
                  <a:gd name="T40" fmla="*/ 3 w 25"/>
                  <a:gd name="T41" fmla="*/ 2 h 25"/>
                  <a:gd name="T42" fmla="*/ 3 w 25"/>
                  <a:gd name="T43" fmla="*/ 2 h 25"/>
                  <a:gd name="T44" fmla="*/ 3 w 25"/>
                  <a:gd name="T45" fmla="*/ 0 h 25"/>
                  <a:gd name="T46" fmla="*/ 3 w 25"/>
                  <a:gd name="T47" fmla="*/ 0 h 25"/>
                  <a:gd name="T48" fmla="*/ 3 w 25"/>
                  <a:gd name="T49" fmla="*/ 0 h 25"/>
                  <a:gd name="T50" fmla="*/ 3 w 25"/>
                  <a:gd name="T51" fmla="*/ 0 h 25"/>
                  <a:gd name="T52" fmla="*/ 3 w 25"/>
                  <a:gd name="T53" fmla="*/ 0 h 25"/>
                  <a:gd name="T54" fmla="*/ 3 w 25"/>
                  <a:gd name="T55" fmla="*/ 0 h 25"/>
                  <a:gd name="T56" fmla="*/ 3 w 25"/>
                  <a:gd name="T57" fmla="*/ 0 h 25"/>
                  <a:gd name="T58" fmla="*/ 3 w 25"/>
                  <a:gd name="T59" fmla="*/ 0 h 25"/>
                  <a:gd name="T60" fmla="*/ 3 w 25"/>
                  <a:gd name="T61" fmla="*/ 0 h 25"/>
                  <a:gd name="T62" fmla="*/ 3 w 25"/>
                  <a:gd name="T63" fmla="*/ 0 h 25"/>
                  <a:gd name="T64" fmla="*/ 3 w 25"/>
                  <a:gd name="T65" fmla="*/ 0 h 25"/>
                  <a:gd name="T66" fmla="*/ 3 w 25"/>
                  <a:gd name="T67" fmla="*/ 0 h 25"/>
                  <a:gd name="T68" fmla="*/ 3 w 25"/>
                  <a:gd name="T69" fmla="*/ 2 h 25"/>
                  <a:gd name="T70" fmla="*/ 0 w 25"/>
                  <a:gd name="T71" fmla="*/ 2 h 25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5" h="25">
                    <a:moveTo>
                      <a:pt x="0" y="7"/>
                    </a:moveTo>
                    <a:lnTo>
                      <a:pt x="0" y="21"/>
                    </a:lnTo>
                    <a:lnTo>
                      <a:pt x="2" y="25"/>
                    </a:lnTo>
                    <a:lnTo>
                      <a:pt x="4" y="25"/>
                    </a:lnTo>
                    <a:lnTo>
                      <a:pt x="4" y="11"/>
                    </a:lnTo>
                    <a:lnTo>
                      <a:pt x="4" y="9"/>
                    </a:lnTo>
                    <a:lnTo>
                      <a:pt x="4" y="15"/>
                    </a:lnTo>
                    <a:lnTo>
                      <a:pt x="19" y="15"/>
                    </a:lnTo>
                    <a:lnTo>
                      <a:pt x="25" y="13"/>
                    </a:lnTo>
                    <a:lnTo>
                      <a:pt x="25" y="9"/>
                    </a:lnTo>
                    <a:lnTo>
                      <a:pt x="13" y="9"/>
                    </a:lnTo>
                    <a:lnTo>
                      <a:pt x="13" y="6"/>
                    </a:lnTo>
                    <a:lnTo>
                      <a:pt x="13" y="4"/>
                    </a:lnTo>
                    <a:lnTo>
                      <a:pt x="13" y="2"/>
                    </a:lnTo>
                    <a:lnTo>
                      <a:pt x="12" y="2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2"/>
                    </a:lnTo>
                    <a:lnTo>
                      <a:pt x="0" y="7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5" name="Freeform 2329">
                <a:extLst>
                  <a:ext uri="{FF2B5EF4-FFF2-40B4-BE49-F238E27FC236}">
                    <a16:creationId xmlns:a16="http://schemas.microsoft.com/office/drawing/2014/main" id="{738A4526-73D5-4A52-4AEA-A0B5818160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9" y="5480"/>
                <a:ext cx="26" cy="28"/>
              </a:xfrm>
              <a:custGeom>
                <a:avLst/>
                <a:gdLst>
                  <a:gd name="T0" fmla="*/ 3 w 31"/>
                  <a:gd name="T1" fmla="*/ 0 h 35"/>
                  <a:gd name="T2" fmla="*/ 3 w 31"/>
                  <a:gd name="T3" fmla="*/ 0 h 35"/>
                  <a:gd name="T4" fmla="*/ 3 w 31"/>
                  <a:gd name="T5" fmla="*/ 2 h 35"/>
                  <a:gd name="T6" fmla="*/ 5 w 31"/>
                  <a:gd name="T7" fmla="*/ 3 h 35"/>
                  <a:gd name="T8" fmla="*/ 6 w 31"/>
                  <a:gd name="T9" fmla="*/ 4 h 35"/>
                  <a:gd name="T10" fmla="*/ 6 w 31"/>
                  <a:gd name="T11" fmla="*/ 4 h 35"/>
                  <a:gd name="T12" fmla="*/ 4 w 31"/>
                  <a:gd name="T13" fmla="*/ 4 h 35"/>
                  <a:gd name="T14" fmla="*/ 3 w 31"/>
                  <a:gd name="T15" fmla="*/ 2 h 35"/>
                  <a:gd name="T16" fmla="*/ 3 w 31"/>
                  <a:gd name="T17" fmla="*/ 2 h 35"/>
                  <a:gd name="T18" fmla="*/ 3 w 31"/>
                  <a:gd name="T19" fmla="*/ 2 h 35"/>
                  <a:gd name="T20" fmla="*/ 3 w 31"/>
                  <a:gd name="T21" fmla="*/ 2 h 35"/>
                  <a:gd name="T22" fmla="*/ 3 w 31"/>
                  <a:gd name="T23" fmla="*/ 2 h 35"/>
                  <a:gd name="T24" fmla="*/ 3 w 31"/>
                  <a:gd name="T25" fmla="*/ 3 h 35"/>
                  <a:gd name="T26" fmla="*/ 3 w 31"/>
                  <a:gd name="T27" fmla="*/ 4 h 35"/>
                  <a:gd name="T28" fmla="*/ 3 w 31"/>
                  <a:gd name="T29" fmla="*/ 4 h 35"/>
                  <a:gd name="T30" fmla="*/ 0 w 31"/>
                  <a:gd name="T31" fmla="*/ 3 h 35"/>
                  <a:gd name="T32" fmla="*/ 3 w 31"/>
                  <a:gd name="T33" fmla="*/ 2 h 35"/>
                  <a:gd name="T34" fmla="*/ 3 w 31"/>
                  <a:gd name="T35" fmla="*/ 0 h 3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1" h="35">
                    <a:moveTo>
                      <a:pt x="8" y="0"/>
                    </a:moveTo>
                    <a:lnTo>
                      <a:pt x="17" y="0"/>
                    </a:lnTo>
                    <a:lnTo>
                      <a:pt x="17" y="6"/>
                    </a:lnTo>
                    <a:lnTo>
                      <a:pt x="25" y="31"/>
                    </a:lnTo>
                    <a:lnTo>
                      <a:pt x="31" y="33"/>
                    </a:lnTo>
                    <a:lnTo>
                      <a:pt x="31" y="35"/>
                    </a:lnTo>
                    <a:lnTo>
                      <a:pt x="21" y="35"/>
                    </a:lnTo>
                    <a:lnTo>
                      <a:pt x="14" y="10"/>
                    </a:lnTo>
                    <a:lnTo>
                      <a:pt x="16" y="8"/>
                    </a:lnTo>
                    <a:lnTo>
                      <a:pt x="16" y="6"/>
                    </a:lnTo>
                    <a:lnTo>
                      <a:pt x="14" y="8"/>
                    </a:lnTo>
                    <a:lnTo>
                      <a:pt x="14" y="17"/>
                    </a:lnTo>
                    <a:lnTo>
                      <a:pt x="6" y="31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0" y="29"/>
                    </a:lnTo>
                    <a:lnTo>
                      <a:pt x="8" y="1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6" name="Freeform 2330">
                <a:extLst>
                  <a:ext uri="{FF2B5EF4-FFF2-40B4-BE49-F238E27FC236}">
                    <a16:creationId xmlns:a16="http://schemas.microsoft.com/office/drawing/2014/main" id="{6438C4BD-D460-4654-CFA0-5B27C64C16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9" y="5480"/>
                <a:ext cx="26" cy="28"/>
              </a:xfrm>
              <a:custGeom>
                <a:avLst/>
                <a:gdLst>
                  <a:gd name="T0" fmla="*/ 3 w 31"/>
                  <a:gd name="T1" fmla="*/ 0 h 35"/>
                  <a:gd name="T2" fmla="*/ 3 w 31"/>
                  <a:gd name="T3" fmla="*/ 0 h 35"/>
                  <a:gd name="T4" fmla="*/ 3 w 31"/>
                  <a:gd name="T5" fmla="*/ 2 h 35"/>
                  <a:gd name="T6" fmla="*/ 5 w 31"/>
                  <a:gd name="T7" fmla="*/ 3 h 35"/>
                  <a:gd name="T8" fmla="*/ 6 w 31"/>
                  <a:gd name="T9" fmla="*/ 4 h 35"/>
                  <a:gd name="T10" fmla="*/ 6 w 31"/>
                  <a:gd name="T11" fmla="*/ 4 h 35"/>
                  <a:gd name="T12" fmla="*/ 4 w 31"/>
                  <a:gd name="T13" fmla="*/ 4 h 35"/>
                  <a:gd name="T14" fmla="*/ 3 w 31"/>
                  <a:gd name="T15" fmla="*/ 2 h 35"/>
                  <a:gd name="T16" fmla="*/ 3 w 31"/>
                  <a:gd name="T17" fmla="*/ 2 h 35"/>
                  <a:gd name="T18" fmla="*/ 3 w 31"/>
                  <a:gd name="T19" fmla="*/ 2 h 35"/>
                  <a:gd name="T20" fmla="*/ 3 w 31"/>
                  <a:gd name="T21" fmla="*/ 2 h 35"/>
                  <a:gd name="T22" fmla="*/ 3 w 31"/>
                  <a:gd name="T23" fmla="*/ 2 h 35"/>
                  <a:gd name="T24" fmla="*/ 3 w 31"/>
                  <a:gd name="T25" fmla="*/ 3 h 35"/>
                  <a:gd name="T26" fmla="*/ 3 w 31"/>
                  <a:gd name="T27" fmla="*/ 4 h 35"/>
                  <a:gd name="T28" fmla="*/ 3 w 31"/>
                  <a:gd name="T29" fmla="*/ 4 h 35"/>
                  <a:gd name="T30" fmla="*/ 0 w 31"/>
                  <a:gd name="T31" fmla="*/ 3 h 35"/>
                  <a:gd name="T32" fmla="*/ 3 w 31"/>
                  <a:gd name="T33" fmla="*/ 2 h 35"/>
                  <a:gd name="T34" fmla="*/ 3 w 31"/>
                  <a:gd name="T35" fmla="*/ 0 h 3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1" h="35">
                    <a:moveTo>
                      <a:pt x="8" y="0"/>
                    </a:moveTo>
                    <a:lnTo>
                      <a:pt x="17" y="0"/>
                    </a:lnTo>
                    <a:lnTo>
                      <a:pt x="17" y="6"/>
                    </a:lnTo>
                    <a:lnTo>
                      <a:pt x="25" y="31"/>
                    </a:lnTo>
                    <a:lnTo>
                      <a:pt x="31" y="33"/>
                    </a:lnTo>
                    <a:lnTo>
                      <a:pt x="31" y="35"/>
                    </a:lnTo>
                    <a:lnTo>
                      <a:pt x="21" y="35"/>
                    </a:lnTo>
                    <a:lnTo>
                      <a:pt x="14" y="10"/>
                    </a:lnTo>
                    <a:lnTo>
                      <a:pt x="16" y="8"/>
                    </a:lnTo>
                    <a:lnTo>
                      <a:pt x="16" y="6"/>
                    </a:lnTo>
                    <a:lnTo>
                      <a:pt x="14" y="8"/>
                    </a:lnTo>
                    <a:lnTo>
                      <a:pt x="14" y="17"/>
                    </a:lnTo>
                    <a:lnTo>
                      <a:pt x="6" y="31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0" y="29"/>
                    </a:lnTo>
                    <a:lnTo>
                      <a:pt x="8" y="15"/>
                    </a:lnTo>
                    <a:lnTo>
                      <a:pt x="8" y="0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7" name="Freeform 2331">
                <a:extLst>
                  <a:ext uri="{FF2B5EF4-FFF2-40B4-BE49-F238E27FC236}">
                    <a16:creationId xmlns:a16="http://schemas.microsoft.com/office/drawing/2014/main" id="{5D8B56A9-02A9-D123-2596-A1122C194B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4" y="5460"/>
                <a:ext cx="36" cy="48"/>
              </a:xfrm>
              <a:custGeom>
                <a:avLst/>
                <a:gdLst>
                  <a:gd name="T0" fmla="*/ 3 w 43"/>
                  <a:gd name="T1" fmla="*/ 0 h 60"/>
                  <a:gd name="T2" fmla="*/ 8 w 43"/>
                  <a:gd name="T3" fmla="*/ 6 h 60"/>
                  <a:gd name="T4" fmla="*/ 7 w 43"/>
                  <a:gd name="T5" fmla="*/ 6 h 60"/>
                  <a:gd name="T6" fmla="*/ 0 w 43"/>
                  <a:gd name="T7" fmla="*/ 2 h 60"/>
                  <a:gd name="T8" fmla="*/ 3 w 43"/>
                  <a:gd name="T9" fmla="*/ 0 h 6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" h="60">
                    <a:moveTo>
                      <a:pt x="6" y="0"/>
                    </a:moveTo>
                    <a:lnTo>
                      <a:pt x="43" y="58"/>
                    </a:lnTo>
                    <a:lnTo>
                      <a:pt x="37" y="60"/>
                    </a:lnTo>
                    <a:lnTo>
                      <a:pt x="0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448" name="Freeform 2332">
                <a:extLst>
                  <a:ext uri="{FF2B5EF4-FFF2-40B4-BE49-F238E27FC236}">
                    <a16:creationId xmlns:a16="http://schemas.microsoft.com/office/drawing/2014/main" id="{A9718D83-94C2-6701-EB54-982F0DCDB4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4" y="5460"/>
                <a:ext cx="36" cy="48"/>
              </a:xfrm>
              <a:custGeom>
                <a:avLst/>
                <a:gdLst>
                  <a:gd name="T0" fmla="*/ 3 w 43"/>
                  <a:gd name="T1" fmla="*/ 0 h 60"/>
                  <a:gd name="T2" fmla="*/ 8 w 43"/>
                  <a:gd name="T3" fmla="*/ 6 h 60"/>
                  <a:gd name="T4" fmla="*/ 7 w 43"/>
                  <a:gd name="T5" fmla="*/ 6 h 60"/>
                  <a:gd name="T6" fmla="*/ 0 w 43"/>
                  <a:gd name="T7" fmla="*/ 2 h 60"/>
                  <a:gd name="T8" fmla="*/ 3 w 43"/>
                  <a:gd name="T9" fmla="*/ 0 h 6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" h="60">
                    <a:moveTo>
                      <a:pt x="6" y="0"/>
                    </a:moveTo>
                    <a:lnTo>
                      <a:pt x="43" y="58"/>
                    </a:lnTo>
                    <a:lnTo>
                      <a:pt x="37" y="60"/>
                    </a:lnTo>
                    <a:lnTo>
                      <a:pt x="0" y="2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390B"/>
              </a:solidFill>
              <a:ln w="3175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4376" name="Text Box 2333">
              <a:extLst>
                <a:ext uri="{FF2B5EF4-FFF2-40B4-BE49-F238E27FC236}">
                  <a16:creationId xmlns:a16="http://schemas.microsoft.com/office/drawing/2014/main" id="{16A500D0-F2F9-C790-B6DA-6CAFD8AEB7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5365"/>
              <a:ext cx="511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Área restringida</a:t>
              </a:r>
            </a:p>
          </p:txBody>
        </p:sp>
        <p:grpSp>
          <p:nvGrpSpPr>
            <p:cNvPr id="4377" name="Group 2335">
              <a:extLst>
                <a:ext uri="{FF2B5EF4-FFF2-40B4-BE49-F238E27FC236}">
                  <a16:creationId xmlns:a16="http://schemas.microsoft.com/office/drawing/2014/main" id="{D4734CC4-95CD-7C52-E324-5CF1383AFB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4908"/>
              <a:ext cx="88" cy="79"/>
              <a:chOff x="2304" y="2976"/>
              <a:chExt cx="88" cy="79"/>
            </a:xfrm>
          </p:grpSpPr>
          <p:sp>
            <p:nvSpPr>
              <p:cNvPr id="4429" name="Rectangle 2336">
                <a:extLst>
                  <a:ext uri="{FF2B5EF4-FFF2-40B4-BE49-F238E27FC236}">
                    <a16:creationId xmlns:a16="http://schemas.microsoft.com/office/drawing/2014/main" id="{AC3BFDFA-6FA3-E59C-5853-6274E91083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976"/>
                <a:ext cx="88" cy="79"/>
              </a:xfrm>
              <a:prstGeom prst="rect">
                <a:avLst/>
              </a:prstGeom>
              <a:solidFill>
                <a:srgbClr val="FF390B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30" name="AutoShape 2337">
                <a:extLst>
                  <a:ext uri="{FF2B5EF4-FFF2-40B4-BE49-F238E27FC236}">
                    <a16:creationId xmlns:a16="http://schemas.microsoft.com/office/drawing/2014/main" id="{FE710D95-F65D-6AFB-7F2E-F44303F352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317" y="2998"/>
                <a:ext cx="48" cy="3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101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674" y="7199"/>
                    </a:moveTo>
                    <a:cubicBezTo>
                      <a:pt x="2197" y="2914"/>
                      <a:pt x="6252" y="53"/>
                      <a:pt x="10800" y="53"/>
                    </a:cubicBezTo>
                    <a:cubicBezTo>
                      <a:pt x="15347" y="53"/>
                      <a:pt x="19402" y="2914"/>
                      <a:pt x="20925" y="7199"/>
                    </a:cubicBezTo>
                    <a:lnTo>
                      <a:pt x="20975" y="7181"/>
                    </a:lnTo>
                    <a:cubicBezTo>
                      <a:pt x="19444" y="2875"/>
                      <a:pt x="15369" y="0"/>
                      <a:pt x="10799" y="0"/>
                    </a:cubicBezTo>
                    <a:cubicBezTo>
                      <a:pt x="6230" y="0"/>
                      <a:pt x="2155" y="2875"/>
                      <a:pt x="624" y="7181"/>
                    </a:cubicBezTo>
                    <a:lnTo>
                      <a:pt x="674" y="7199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4431" name="Oval 2338">
                <a:extLst>
                  <a:ext uri="{FF2B5EF4-FFF2-40B4-BE49-F238E27FC236}">
                    <a16:creationId xmlns:a16="http://schemas.microsoft.com/office/drawing/2014/main" id="{E33B67BF-B2A8-09AD-F607-B24789EFFF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1" y="3007"/>
                <a:ext cx="14" cy="16"/>
              </a:xfrm>
              <a:prstGeom prst="ellipse">
                <a:avLst/>
              </a:prstGeom>
              <a:solidFill>
                <a:srgbClr val="FFFFFF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32" name="AutoShape 2339">
                <a:extLst>
                  <a:ext uri="{FF2B5EF4-FFF2-40B4-BE49-F238E27FC236}">
                    <a16:creationId xmlns:a16="http://schemas.microsoft.com/office/drawing/2014/main" id="{3EA492D3-4FC1-0570-974C-DBAA44D45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325" y="3005"/>
                <a:ext cx="36" cy="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108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490" y="7583"/>
                    </a:moveTo>
                    <a:cubicBezTo>
                      <a:pt x="1897" y="3072"/>
                      <a:pt x="6074" y="0"/>
                      <a:pt x="10800" y="0"/>
                    </a:cubicBezTo>
                    <a:cubicBezTo>
                      <a:pt x="15525" y="0"/>
                      <a:pt x="19702" y="3072"/>
                      <a:pt x="21109" y="7583"/>
                    </a:cubicBezTo>
                    <a:cubicBezTo>
                      <a:pt x="19702" y="3072"/>
                      <a:pt x="15525" y="0"/>
                      <a:pt x="10799" y="0"/>
                    </a:cubicBezTo>
                    <a:cubicBezTo>
                      <a:pt x="6074" y="0"/>
                      <a:pt x="1897" y="3072"/>
                      <a:pt x="490" y="7583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4433" name="AutoShape 2340">
                <a:extLst>
                  <a:ext uri="{FF2B5EF4-FFF2-40B4-BE49-F238E27FC236}">
                    <a16:creationId xmlns:a16="http://schemas.microsoft.com/office/drawing/2014/main" id="{5981086A-65C7-0C87-B550-0E13362284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335" y="3005"/>
                <a:ext cx="36" cy="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972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54" y="7383"/>
                    </a:moveTo>
                    <a:cubicBezTo>
                      <a:pt x="2025" y="2973"/>
                      <a:pt x="6151" y="0"/>
                      <a:pt x="10800" y="0"/>
                    </a:cubicBezTo>
                    <a:cubicBezTo>
                      <a:pt x="15448" y="0"/>
                      <a:pt x="19574" y="2973"/>
                      <a:pt x="21045" y="7383"/>
                    </a:cubicBezTo>
                    <a:cubicBezTo>
                      <a:pt x="19574" y="2973"/>
                      <a:pt x="15448" y="0"/>
                      <a:pt x="10799" y="0"/>
                    </a:cubicBezTo>
                    <a:cubicBezTo>
                      <a:pt x="6151" y="0"/>
                      <a:pt x="2025" y="2973"/>
                      <a:pt x="554" y="7383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4434" name="AutoShape 2341">
                <a:extLst>
                  <a:ext uri="{FF2B5EF4-FFF2-40B4-BE49-F238E27FC236}">
                    <a16:creationId xmlns:a16="http://schemas.microsoft.com/office/drawing/2014/main" id="{AB7E422A-3C9F-E942-FB25-55AD87249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331" y="2998"/>
                <a:ext cx="48" cy="3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101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674" y="7199"/>
                    </a:moveTo>
                    <a:cubicBezTo>
                      <a:pt x="2197" y="2914"/>
                      <a:pt x="6252" y="53"/>
                      <a:pt x="10800" y="53"/>
                    </a:cubicBezTo>
                    <a:cubicBezTo>
                      <a:pt x="15347" y="53"/>
                      <a:pt x="19402" y="2914"/>
                      <a:pt x="20925" y="7199"/>
                    </a:cubicBezTo>
                    <a:lnTo>
                      <a:pt x="20975" y="7181"/>
                    </a:lnTo>
                    <a:cubicBezTo>
                      <a:pt x="19444" y="2875"/>
                      <a:pt x="15369" y="0"/>
                      <a:pt x="10799" y="0"/>
                    </a:cubicBezTo>
                    <a:cubicBezTo>
                      <a:pt x="6230" y="0"/>
                      <a:pt x="2155" y="2875"/>
                      <a:pt x="624" y="7181"/>
                    </a:cubicBezTo>
                    <a:lnTo>
                      <a:pt x="674" y="7199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4378" name="Text Box 2342">
              <a:extLst>
                <a:ext uri="{FF2B5EF4-FFF2-40B4-BE49-F238E27FC236}">
                  <a16:creationId xmlns:a16="http://schemas.microsoft.com/office/drawing/2014/main" id="{9472C574-F274-57D3-58CA-9B51F8D33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" y="4885"/>
              <a:ext cx="499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Alarma sísmica</a:t>
              </a:r>
            </a:p>
          </p:txBody>
        </p:sp>
        <p:sp>
          <p:nvSpPr>
            <p:cNvPr id="4379" name="Text Box 2344">
              <a:extLst>
                <a:ext uri="{FF2B5EF4-FFF2-40B4-BE49-F238E27FC236}">
                  <a16:creationId xmlns:a16="http://schemas.microsoft.com/office/drawing/2014/main" id="{26D4800F-B136-29F7-EAA5-0357583579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4981"/>
              <a:ext cx="719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Teléfono de emergencia</a:t>
              </a:r>
            </a:p>
          </p:txBody>
        </p:sp>
        <p:sp>
          <p:nvSpPr>
            <p:cNvPr id="4380" name="Rectangle 2346">
              <a:extLst>
                <a:ext uri="{FF2B5EF4-FFF2-40B4-BE49-F238E27FC236}">
                  <a16:creationId xmlns:a16="http://schemas.microsoft.com/office/drawing/2014/main" id="{05D94E75-E489-B1F1-D0A3-69A2DA868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5003"/>
              <a:ext cx="86" cy="79"/>
            </a:xfrm>
            <a:prstGeom prst="rect">
              <a:avLst/>
            </a:prstGeom>
            <a:solidFill>
              <a:srgbClr val="FF390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s-MX" altLang="es-MX" sz="1400">
                <a:latin typeface="Arial" panose="020B0604020202020204" pitchFamily="34" charset="0"/>
              </a:endParaRPr>
            </a:p>
          </p:txBody>
        </p:sp>
        <p:grpSp>
          <p:nvGrpSpPr>
            <p:cNvPr id="4381" name="Group 2347">
              <a:extLst>
                <a:ext uri="{FF2B5EF4-FFF2-40B4-BE49-F238E27FC236}">
                  <a16:creationId xmlns:a16="http://schemas.microsoft.com/office/drawing/2014/main" id="{31E72BCC-AE60-7F54-9B8E-C31BC9AD9373}"/>
                </a:ext>
              </a:extLst>
            </p:cNvPr>
            <p:cNvGrpSpPr>
              <a:grpSpLocks/>
            </p:cNvGrpSpPr>
            <p:nvPr/>
          </p:nvGrpSpPr>
          <p:grpSpPr bwMode="auto">
            <a:xfrm rot="-2311193">
              <a:off x="363" y="5005"/>
              <a:ext cx="32" cy="80"/>
              <a:chOff x="128" y="4946"/>
              <a:chExt cx="32" cy="80"/>
            </a:xfrm>
          </p:grpSpPr>
          <p:sp>
            <p:nvSpPr>
              <p:cNvPr id="4422" name="Freeform 2348">
                <a:extLst>
                  <a:ext uri="{FF2B5EF4-FFF2-40B4-BE49-F238E27FC236}">
                    <a16:creationId xmlns:a16="http://schemas.microsoft.com/office/drawing/2014/main" id="{715A48EB-4EC5-6399-8F66-1DD977935D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" y="4946"/>
                <a:ext cx="19" cy="80"/>
              </a:xfrm>
              <a:custGeom>
                <a:avLst/>
                <a:gdLst>
                  <a:gd name="T0" fmla="*/ 0 w 421"/>
                  <a:gd name="T1" fmla="*/ 0 h 1746"/>
                  <a:gd name="T2" fmla="*/ 0 w 421"/>
                  <a:gd name="T3" fmla="*/ 0 h 1746"/>
                  <a:gd name="T4" fmla="*/ 0 w 421"/>
                  <a:gd name="T5" fmla="*/ 0 h 1746"/>
                  <a:gd name="T6" fmla="*/ 0 w 421"/>
                  <a:gd name="T7" fmla="*/ 0 h 1746"/>
                  <a:gd name="T8" fmla="*/ 0 w 421"/>
                  <a:gd name="T9" fmla="*/ 0 h 1746"/>
                  <a:gd name="T10" fmla="*/ 0 w 421"/>
                  <a:gd name="T11" fmla="*/ 0 h 1746"/>
                  <a:gd name="T12" fmla="*/ 0 w 421"/>
                  <a:gd name="T13" fmla="*/ 0 h 1746"/>
                  <a:gd name="T14" fmla="*/ 0 w 421"/>
                  <a:gd name="T15" fmla="*/ 0 h 1746"/>
                  <a:gd name="T16" fmla="*/ 0 w 421"/>
                  <a:gd name="T17" fmla="*/ 0 h 1746"/>
                  <a:gd name="T18" fmla="*/ 0 w 421"/>
                  <a:gd name="T19" fmla="*/ 0 h 1746"/>
                  <a:gd name="T20" fmla="*/ 0 w 421"/>
                  <a:gd name="T21" fmla="*/ 0 h 1746"/>
                  <a:gd name="T22" fmla="*/ 0 w 421"/>
                  <a:gd name="T23" fmla="*/ 0 h 1746"/>
                  <a:gd name="T24" fmla="*/ 0 w 421"/>
                  <a:gd name="T25" fmla="*/ 0 h 1746"/>
                  <a:gd name="T26" fmla="*/ 0 w 421"/>
                  <a:gd name="T27" fmla="*/ 0 h 1746"/>
                  <a:gd name="T28" fmla="*/ 0 w 421"/>
                  <a:gd name="T29" fmla="*/ 0 h 1746"/>
                  <a:gd name="T30" fmla="*/ 0 w 421"/>
                  <a:gd name="T31" fmla="*/ 0 h 1746"/>
                  <a:gd name="T32" fmla="*/ 0 w 421"/>
                  <a:gd name="T33" fmla="*/ 0 h 1746"/>
                  <a:gd name="T34" fmla="*/ 0 w 421"/>
                  <a:gd name="T35" fmla="*/ 0 h 1746"/>
                  <a:gd name="T36" fmla="*/ 0 w 421"/>
                  <a:gd name="T37" fmla="*/ 0 h 1746"/>
                  <a:gd name="T38" fmla="*/ 0 w 421"/>
                  <a:gd name="T39" fmla="*/ 0 h 1746"/>
                  <a:gd name="T40" fmla="*/ 0 w 421"/>
                  <a:gd name="T41" fmla="*/ 0 h 1746"/>
                  <a:gd name="T42" fmla="*/ 0 w 421"/>
                  <a:gd name="T43" fmla="*/ 0 h 1746"/>
                  <a:gd name="T44" fmla="*/ 0 w 421"/>
                  <a:gd name="T45" fmla="*/ 0 h 1746"/>
                  <a:gd name="T46" fmla="*/ 0 w 421"/>
                  <a:gd name="T47" fmla="*/ 0 h 1746"/>
                  <a:gd name="T48" fmla="*/ 0 w 421"/>
                  <a:gd name="T49" fmla="*/ 0 h 1746"/>
                  <a:gd name="T50" fmla="*/ 0 w 421"/>
                  <a:gd name="T51" fmla="*/ 0 h 1746"/>
                  <a:gd name="T52" fmla="*/ 0 w 421"/>
                  <a:gd name="T53" fmla="*/ 0 h 1746"/>
                  <a:gd name="T54" fmla="*/ 0 w 421"/>
                  <a:gd name="T55" fmla="*/ 0 h 1746"/>
                  <a:gd name="T56" fmla="*/ 0 w 421"/>
                  <a:gd name="T57" fmla="*/ 0 h 1746"/>
                  <a:gd name="T58" fmla="*/ 0 w 421"/>
                  <a:gd name="T59" fmla="*/ 0 h 1746"/>
                  <a:gd name="T60" fmla="*/ 0 w 421"/>
                  <a:gd name="T61" fmla="*/ 0 h 1746"/>
                  <a:gd name="T62" fmla="*/ 0 w 421"/>
                  <a:gd name="T63" fmla="*/ 0 h 1746"/>
                  <a:gd name="T64" fmla="*/ 0 w 421"/>
                  <a:gd name="T65" fmla="*/ 0 h 1746"/>
                  <a:gd name="T66" fmla="*/ 0 w 421"/>
                  <a:gd name="T67" fmla="*/ 0 h 1746"/>
                  <a:gd name="T68" fmla="*/ 0 w 421"/>
                  <a:gd name="T69" fmla="*/ 0 h 1746"/>
                  <a:gd name="T70" fmla="*/ 0 w 421"/>
                  <a:gd name="T71" fmla="*/ 0 h 1746"/>
                  <a:gd name="T72" fmla="*/ 0 w 421"/>
                  <a:gd name="T73" fmla="*/ 0 h 1746"/>
                  <a:gd name="T74" fmla="*/ 0 w 421"/>
                  <a:gd name="T75" fmla="*/ 0 h 1746"/>
                  <a:gd name="T76" fmla="*/ 0 w 421"/>
                  <a:gd name="T77" fmla="*/ 0 h 1746"/>
                  <a:gd name="T78" fmla="*/ 0 w 421"/>
                  <a:gd name="T79" fmla="*/ 0 h 1746"/>
                  <a:gd name="T80" fmla="*/ 0 w 421"/>
                  <a:gd name="T81" fmla="*/ 0 h 1746"/>
                  <a:gd name="T82" fmla="*/ 0 w 421"/>
                  <a:gd name="T83" fmla="*/ 0 h 1746"/>
                  <a:gd name="T84" fmla="*/ 0 w 421"/>
                  <a:gd name="T85" fmla="*/ 0 h 1746"/>
                  <a:gd name="T86" fmla="*/ 0 w 421"/>
                  <a:gd name="T87" fmla="*/ 0 h 1746"/>
                  <a:gd name="T88" fmla="*/ 0 w 421"/>
                  <a:gd name="T89" fmla="*/ 0 h 174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421" h="1746">
                    <a:moveTo>
                      <a:pt x="421" y="480"/>
                    </a:moveTo>
                    <a:lnTo>
                      <a:pt x="411" y="484"/>
                    </a:lnTo>
                    <a:lnTo>
                      <a:pt x="402" y="488"/>
                    </a:lnTo>
                    <a:lnTo>
                      <a:pt x="393" y="493"/>
                    </a:lnTo>
                    <a:lnTo>
                      <a:pt x="388" y="498"/>
                    </a:lnTo>
                    <a:lnTo>
                      <a:pt x="383" y="503"/>
                    </a:lnTo>
                    <a:lnTo>
                      <a:pt x="377" y="509"/>
                    </a:lnTo>
                    <a:lnTo>
                      <a:pt x="368" y="520"/>
                    </a:lnTo>
                    <a:lnTo>
                      <a:pt x="360" y="530"/>
                    </a:lnTo>
                    <a:lnTo>
                      <a:pt x="353" y="542"/>
                    </a:lnTo>
                    <a:lnTo>
                      <a:pt x="346" y="553"/>
                    </a:lnTo>
                    <a:lnTo>
                      <a:pt x="341" y="563"/>
                    </a:lnTo>
                    <a:lnTo>
                      <a:pt x="335" y="577"/>
                    </a:lnTo>
                    <a:lnTo>
                      <a:pt x="331" y="587"/>
                    </a:lnTo>
                    <a:lnTo>
                      <a:pt x="326" y="601"/>
                    </a:lnTo>
                    <a:lnTo>
                      <a:pt x="319" y="622"/>
                    </a:lnTo>
                    <a:lnTo>
                      <a:pt x="313" y="644"/>
                    </a:lnTo>
                    <a:lnTo>
                      <a:pt x="306" y="676"/>
                    </a:lnTo>
                    <a:lnTo>
                      <a:pt x="299" y="706"/>
                    </a:lnTo>
                    <a:lnTo>
                      <a:pt x="295" y="733"/>
                    </a:lnTo>
                    <a:lnTo>
                      <a:pt x="292" y="763"/>
                    </a:lnTo>
                    <a:lnTo>
                      <a:pt x="289" y="789"/>
                    </a:lnTo>
                    <a:lnTo>
                      <a:pt x="288" y="813"/>
                    </a:lnTo>
                    <a:lnTo>
                      <a:pt x="286" y="839"/>
                    </a:lnTo>
                    <a:lnTo>
                      <a:pt x="286" y="865"/>
                    </a:lnTo>
                    <a:lnTo>
                      <a:pt x="286" y="904"/>
                    </a:lnTo>
                    <a:lnTo>
                      <a:pt x="287" y="927"/>
                    </a:lnTo>
                    <a:lnTo>
                      <a:pt x="289" y="953"/>
                    </a:lnTo>
                    <a:lnTo>
                      <a:pt x="291" y="978"/>
                    </a:lnTo>
                    <a:lnTo>
                      <a:pt x="293" y="995"/>
                    </a:lnTo>
                    <a:lnTo>
                      <a:pt x="295" y="1015"/>
                    </a:lnTo>
                    <a:lnTo>
                      <a:pt x="298" y="1036"/>
                    </a:lnTo>
                    <a:lnTo>
                      <a:pt x="302" y="1056"/>
                    </a:lnTo>
                    <a:lnTo>
                      <a:pt x="307" y="1074"/>
                    </a:lnTo>
                    <a:lnTo>
                      <a:pt x="310" y="1092"/>
                    </a:lnTo>
                    <a:lnTo>
                      <a:pt x="314" y="1110"/>
                    </a:lnTo>
                    <a:lnTo>
                      <a:pt x="319" y="1126"/>
                    </a:lnTo>
                    <a:lnTo>
                      <a:pt x="323" y="1141"/>
                    </a:lnTo>
                    <a:lnTo>
                      <a:pt x="329" y="1157"/>
                    </a:lnTo>
                    <a:lnTo>
                      <a:pt x="335" y="1170"/>
                    </a:lnTo>
                    <a:lnTo>
                      <a:pt x="342" y="1185"/>
                    </a:lnTo>
                    <a:lnTo>
                      <a:pt x="348" y="1198"/>
                    </a:lnTo>
                    <a:lnTo>
                      <a:pt x="356" y="1211"/>
                    </a:lnTo>
                    <a:lnTo>
                      <a:pt x="363" y="1222"/>
                    </a:lnTo>
                    <a:lnTo>
                      <a:pt x="370" y="1233"/>
                    </a:lnTo>
                    <a:lnTo>
                      <a:pt x="378" y="1241"/>
                    </a:lnTo>
                    <a:lnTo>
                      <a:pt x="386" y="1248"/>
                    </a:lnTo>
                    <a:lnTo>
                      <a:pt x="394" y="1256"/>
                    </a:lnTo>
                    <a:lnTo>
                      <a:pt x="403" y="1261"/>
                    </a:lnTo>
                    <a:lnTo>
                      <a:pt x="409" y="1263"/>
                    </a:lnTo>
                    <a:lnTo>
                      <a:pt x="419" y="1266"/>
                    </a:lnTo>
                    <a:lnTo>
                      <a:pt x="419" y="1746"/>
                    </a:lnTo>
                    <a:lnTo>
                      <a:pt x="411" y="1744"/>
                    </a:lnTo>
                    <a:lnTo>
                      <a:pt x="400" y="1744"/>
                    </a:lnTo>
                    <a:lnTo>
                      <a:pt x="387" y="1742"/>
                    </a:lnTo>
                    <a:lnTo>
                      <a:pt x="376" y="1740"/>
                    </a:lnTo>
                    <a:lnTo>
                      <a:pt x="364" y="1737"/>
                    </a:lnTo>
                    <a:lnTo>
                      <a:pt x="353" y="1734"/>
                    </a:lnTo>
                    <a:lnTo>
                      <a:pt x="342" y="1730"/>
                    </a:lnTo>
                    <a:lnTo>
                      <a:pt x="331" y="1726"/>
                    </a:lnTo>
                    <a:lnTo>
                      <a:pt x="319" y="1721"/>
                    </a:lnTo>
                    <a:lnTo>
                      <a:pt x="307" y="1713"/>
                    </a:lnTo>
                    <a:lnTo>
                      <a:pt x="296" y="1707"/>
                    </a:lnTo>
                    <a:lnTo>
                      <a:pt x="286" y="1700"/>
                    </a:lnTo>
                    <a:lnTo>
                      <a:pt x="275" y="1691"/>
                    </a:lnTo>
                    <a:lnTo>
                      <a:pt x="264" y="1683"/>
                    </a:lnTo>
                    <a:lnTo>
                      <a:pt x="256" y="1676"/>
                    </a:lnTo>
                    <a:lnTo>
                      <a:pt x="244" y="1666"/>
                    </a:lnTo>
                    <a:lnTo>
                      <a:pt x="235" y="1656"/>
                    </a:lnTo>
                    <a:lnTo>
                      <a:pt x="224" y="1645"/>
                    </a:lnTo>
                    <a:lnTo>
                      <a:pt x="215" y="1636"/>
                    </a:lnTo>
                    <a:lnTo>
                      <a:pt x="207" y="1625"/>
                    </a:lnTo>
                    <a:lnTo>
                      <a:pt x="198" y="1614"/>
                    </a:lnTo>
                    <a:lnTo>
                      <a:pt x="189" y="1602"/>
                    </a:lnTo>
                    <a:lnTo>
                      <a:pt x="181" y="1591"/>
                    </a:lnTo>
                    <a:lnTo>
                      <a:pt x="169" y="1574"/>
                    </a:lnTo>
                    <a:lnTo>
                      <a:pt x="150" y="1541"/>
                    </a:lnTo>
                    <a:lnTo>
                      <a:pt x="132" y="1508"/>
                    </a:lnTo>
                    <a:lnTo>
                      <a:pt x="115" y="1471"/>
                    </a:lnTo>
                    <a:lnTo>
                      <a:pt x="96" y="1428"/>
                    </a:lnTo>
                    <a:lnTo>
                      <a:pt x="83" y="1391"/>
                    </a:lnTo>
                    <a:lnTo>
                      <a:pt x="70" y="1355"/>
                    </a:lnTo>
                    <a:lnTo>
                      <a:pt x="60" y="1322"/>
                    </a:lnTo>
                    <a:lnTo>
                      <a:pt x="51" y="1291"/>
                    </a:lnTo>
                    <a:lnTo>
                      <a:pt x="43" y="1258"/>
                    </a:lnTo>
                    <a:lnTo>
                      <a:pt x="38" y="1232"/>
                    </a:lnTo>
                    <a:lnTo>
                      <a:pt x="33" y="1210"/>
                    </a:lnTo>
                    <a:lnTo>
                      <a:pt x="29" y="1190"/>
                    </a:lnTo>
                    <a:lnTo>
                      <a:pt x="25" y="1168"/>
                    </a:lnTo>
                    <a:lnTo>
                      <a:pt x="7" y="1018"/>
                    </a:lnTo>
                    <a:lnTo>
                      <a:pt x="3" y="981"/>
                    </a:lnTo>
                    <a:lnTo>
                      <a:pt x="2" y="948"/>
                    </a:lnTo>
                    <a:lnTo>
                      <a:pt x="1" y="908"/>
                    </a:lnTo>
                    <a:lnTo>
                      <a:pt x="0" y="865"/>
                    </a:lnTo>
                    <a:lnTo>
                      <a:pt x="1" y="820"/>
                    </a:lnTo>
                    <a:lnTo>
                      <a:pt x="2" y="783"/>
                    </a:lnTo>
                    <a:lnTo>
                      <a:pt x="4" y="748"/>
                    </a:lnTo>
                    <a:lnTo>
                      <a:pt x="8" y="715"/>
                    </a:lnTo>
                    <a:lnTo>
                      <a:pt x="11" y="677"/>
                    </a:lnTo>
                    <a:lnTo>
                      <a:pt x="16" y="637"/>
                    </a:lnTo>
                    <a:lnTo>
                      <a:pt x="22" y="594"/>
                    </a:lnTo>
                    <a:lnTo>
                      <a:pt x="28" y="557"/>
                    </a:lnTo>
                    <a:lnTo>
                      <a:pt x="36" y="523"/>
                    </a:lnTo>
                    <a:lnTo>
                      <a:pt x="43" y="486"/>
                    </a:lnTo>
                    <a:lnTo>
                      <a:pt x="52" y="450"/>
                    </a:lnTo>
                    <a:lnTo>
                      <a:pt x="64" y="409"/>
                    </a:lnTo>
                    <a:lnTo>
                      <a:pt x="73" y="378"/>
                    </a:lnTo>
                    <a:lnTo>
                      <a:pt x="85" y="349"/>
                    </a:lnTo>
                    <a:lnTo>
                      <a:pt x="97" y="313"/>
                    </a:lnTo>
                    <a:lnTo>
                      <a:pt x="110" y="283"/>
                    </a:lnTo>
                    <a:lnTo>
                      <a:pt x="122" y="258"/>
                    </a:lnTo>
                    <a:lnTo>
                      <a:pt x="133" y="237"/>
                    </a:lnTo>
                    <a:lnTo>
                      <a:pt x="144" y="216"/>
                    </a:lnTo>
                    <a:lnTo>
                      <a:pt x="152" y="201"/>
                    </a:lnTo>
                    <a:lnTo>
                      <a:pt x="162" y="185"/>
                    </a:lnTo>
                    <a:lnTo>
                      <a:pt x="172" y="169"/>
                    </a:lnTo>
                    <a:lnTo>
                      <a:pt x="183" y="153"/>
                    </a:lnTo>
                    <a:lnTo>
                      <a:pt x="194" y="137"/>
                    </a:lnTo>
                    <a:lnTo>
                      <a:pt x="207" y="120"/>
                    </a:lnTo>
                    <a:lnTo>
                      <a:pt x="217" y="108"/>
                    </a:lnTo>
                    <a:lnTo>
                      <a:pt x="231" y="93"/>
                    </a:lnTo>
                    <a:lnTo>
                      <a:pt x="244" y="80"/>
                    </a:lnTo>
                    <a:lnTo>
                      <a:pt x="258" y="67"/>
                    </a:lnTo>
                    <a:lnTo>
                      <a:pt x="271" y="57"/>
                    </a:lnTo>
                    <a:lnTo>
                      <a:pt x="286" y="45"/>
                    </a:lnTo>
                    <a:lnTo>
                      <a:pt x="300" y="36"/>
                    </a:lnTo>
                    <a:lnTo>
                      <a:pt x="317" y="25"/>
                    </a:lnTo>
                    <a:lnTo>
                      <a:pt x="327" y="21"/>
                    </a:lnTo>
                    <a:lnTo>
                      <a:pt x="343" y="14"/>
                    </a:lnTo>
                    <a:lnTo>
                      <a:pt x="356" y="10"/>
                    </a:lnTo>
                    <a:lnTo>
                      <a:pt x="366" y="7"/>
                    </a:lnTo>
                    <a:lnTo>
                      <a:pt x="378" y="4"/>
                    </a:lnTo>
                    <a:lnTo>
                      <a:pt x="387" y="3"/>
                    </a:lnTo>
                    <a:lnTo>
                      <a:pt x="397" y="2"/>
                    </a:lnTo>
                    <a:lnTo>
                      <a:pt x="410" y="0"/>
                    </a:lnTo>
                    <a:lnTo>
                      <a:pt x="421" y="0"/>
                    </a:lnTo>
                    <a:lnTo>
                      <a:pt x="421" y="48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/>
              </a:p>
            </p:txBody>
          </p:sp>
          <p:grpSp>
            <p:nvGrpSpPr>
              <p:cNvPr id="4423" name="Group 2349">
                <a:extLst>
                  <a:ext uri="{FF2B5EF4-FFF2-40B4-BE49-F238E27FC236}">
                    <a16:creationId xmlns:a16="http://schemas.microsoft.com/office/drawing/2014/main" id="{4ED3B69B-4026-DF9C-12B2-2FB068FED3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" y="4946"/>
                <a:ext cx="9" cy="22"/>
                <a:chOff x="148" y="4946"/>
                <a:chExt cx="9" cy="22"/>
              </a:xfrm>
            </p:grpSpPr>
            <p:sp>
              <p:nvSpPr>
                <p:cNvPr id="4427" name="AutoShape 2350">
                  <a:extLst>
                    <a:ext uri="{FF2B5EF4-FFF2-40B4-BE49-F238E27FC236}">
                      <a16:creationId xmlns:a16="http://schemas.microsoft.com/office/drawing/2014/main" id="{A209E6AB-2BD4-4250-B331-CDD86F6205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1" y="4946"/>
                  <a:ext cx="6" cy="22"/>
                </a:xfrm>
                <a:prstGeom prst="roundRect">
                  <a:avLst>
                    <a:gd name="adj" fmla="val 16398"/>
                  </a:avLst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428" name="Rectangle 2351">
                  <a:extLst>
                    <a:ext uri="{FF2B5EF4-FFF2-40B4-BE49-F238E27FC236}">
                      <a16:creationId xmlns:a16="http://schemas.microsoft.com/office/drawing/2014/main" id="{577E3B06-813E-9A57-74B6-85F3F34BEF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8" y="4946"/>
                  <a:ext cx="4" cy="2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4424" name="Group 2352">
                <a:extLst>
                  <a:ext uri="{FF2B5EF4-FFF2-40B4-BE49-F238E27FC236}">
                    <a16:creationId xmlns:a16="http://schemas.microsoft.com/office/drawing/2014/main" id="{9D66377F-0EF8-92EF-50FA-5C5460C5EE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" y="5004"/>
                <a:ext cx="12" cy="22"/>
                <a:chOff x="148" y="5004"/>
                <a:chExt cx="12" cy="22"/>
              </a:xfrm>
            </p:grpSpPr>
            <p:sp>
              <p:nvSpPr>
                <p:cNvPr id="4425" name="AutoShape 2353">
                  <a:extLst>
                    <a:ext uri="{FF2B5EF4-FFF2-40B4-BE49-F238E27FC236}">
                      <a16:creationId xmlns:a16="http://schemas.microsoft.com/office/drawing/2014/main" id="{7E5A6A5A-6C16-5767-EFDB-50D5553D47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4" y="5004"/>
                  <a:ext cx="6" cy="22"/>
                </a:xfrm>
                <a:prstGeom prst="roundRect">
                  <a:avLst>
                    <a:gd name="adj" fmla="val 16144"/>
                  </a:avLst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426" name="Rectangle 2354">
                  <a:extLst>
                    <a:ext uri="{FF2B5EF4-FFF2-40B4-BE49-F238E27FC236}">
                      <a16:creationId xmlns:a16="http://schemas.microsoft.com/office/drawing/2014/main" id="{7361F34D-D3DF-F36B-4C53-AF417A71BB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8" y="5004"/>
                  <a:ext cx="8" cy="2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382" name="Text Box 2356">
              <a:extLst>
                <a:ext uri="{FF2B5EF4-FFF2-40B4-BE49-F238E27FC236}">
                  <a16:creationId xmlns:a16="http://schemas.microsoft.com/office/drawing/2014/main" id="{1D60CEE5-9335-6077-941F-9A61E0B4D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7" y="5269"/>
              <a:ext cx="582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Zona de seguridad</a:t>
              </a:r>
            </a:p>
          </p:txBody>
        </p:sp>
        <p:grpSp>
          <p:nvGrpSpPr>
            <p:cNvPr id="4383" name="Group 2357">
              <a:extLst>
                <a:ext uri="{FF2B5EF4-FFF2-40B4-BE49-F238E27FC236}">
                  <a16:creationId xmlns:a16="http://schemas.microsoft.com/office/drawing/2014/main" id="{46B049C6-379B-C488-97AD-4A85895B0F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5292"/>
              <a:ext cx="86" cy="79"/>
              <a:chOff x="1121" y="5350"/>
              <a:chExt cx="86" cy="79"/>
            </a:xfrm>
          </p:grpSpPr>
          <p:sp>
            <p:nvSpPr>
              <p:cNvPr id="4414" name="Rectangle 2358">
                <a:extLst>
                  <a:ext uri="{FF2B5EF4-FFF2-40B4-BE49-F238E27FC236}">
                    <a16:creationId xmlns:a16="http://schemas.microsoft.com/office/drawing/2014/main" id="{5B73E54D-3891-B68C-9F02-7BADD6AC4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350"/>
                <a:ext cx="86" cy="79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15" name="Rectangle 2359">
                <a:extLst>
                  <a:ext uri="{FF2B5EF4-FFF2-40B4-BE49-F238E27FC236}">
                    <a16:creationId xmlns:a16="http://schemas.microsoft.com/office/drawing/2014/main" id="{18AF46EF-1232-3BCE-F6EC-0B8235EADC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" y="5350"/>
                <a:ext cx="86" cy="79"/>
              </a:xfrm>
              <a:prstGeom prst="rect">
                <a:avLst/>
              </a:prstGeom>
              <a:solidFill>
                <a:srgbClr val="0094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416" name="Group 2360">
                <a:extLst>
                  <a:ext uri="{FF2B5EF4-FFF2-40B4-BE49-F238E27FC236}">
                    <a16:creationId xmlns:a16="http://schemas.microsoft.com/office/drawing/2014/main" id="{4A12B485-E020-AB1A-2C41-54D11C274B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1" y="5356"/>
                <a:ext cx="46" cy="14"/>
                <a:chOff x="1140" y="5362"/>
                <a:chExt cx="46" cy="14"/>
              </a:xfrm>
            </p:grpSpPr>
            <p:sp>
              <p:nvSpPr>
                <p:cNvPr id="4420" name="Freeform 2361">
                  <a:extLst>
                    <a:ext uri="{FF2B5EF4-FFF2-40B4-BE49-F238E27FC236}">
                      <a16:creationId xmlns:a16="http://schemas.microsoft.com/office/drawing/2014/main" id="{A8D787A2-1B27-4E53-BFB2-A006DE58DB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0" y="5362"/>
                  <a:ext cx="23" cy="14"/>
                </a:xfrm>
                <a:custGeom>
                  <a:avLst/>
                  <a:gdLst>
                    <a:gd name="T0" fmla="*/ 4 w 28"/>
                    <a:gd name="T1" fmla="*/ 2 h 18"/>
                    <a:gd name="T2" fmla="*/ 4 w 28"/>
                    <a:gd name="T3" fmla="*/ 0 h 18"/>
                    <a:gd name="T4" fmla="*/ 0 w 28"/>
                    <a:gd name="T5" fmla="*/ 2 h 18"/>
                    <a:gd name="T6" fmla="*/ 2 w 28"/>
                    <a:gd name="T7" fmla="*/ 2 h 18"/>
                    <a:gd name="T8" fmla="*/ 4 w 28"/>
                    <a:gd name="T9" fmla="*/ 2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8" h="18">
                      <a:moveTo>
                        <a:pt x="28" y="2"/>
                      </a:moveTo>
                      <a:lnTo>
                        <a:pt x="27" y="0"/>
                      </a:lnTo>
                      <a:lnTo>
                        <a:pt x="0" y="16"/>
                      </a:lnTo>
                      <a:lnTo>
                        <a:pt x="2" y="18"/>
                      </a:lnTo>
                      <a:lnTo>
                        <a:pt x="28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21" name="Freeform 2362">
                  <a:extLst>
                    <a:ext uri="{FF2B5EF4-FFF2-40B4-BE49-F238E27FC236}">
                      <a16:creationId xmlns:a16="http://schemas.microsoft.com/office/drawing/2014/main" id="{40EF4563-D99E-6ED8-45AF-6EC3BC6C77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3" y="5362"/>
                  <a:ext cx="23" cy="14"/>
                </a:xfrm>
                <a:custGeom>
                  <a:avLst/>
                  <a:gdLst>
                    <a:gd name="T0" fmla="*/ 0 w 28"/>
                    <a:gd name="T1" fmla="*/ 2 h 18"/>
                    <a:gd name="T2" fmla="*/ 1 w 28"/>
                    <a:gd name="T3" fmla="*/ 0 h 18"/>
                    <a:gd name="T4" fmla="*/ 4 w 28"/>
                    <a:gd name="T5" fmla="*/ 2 h 18"/>
                    <a:gd name="T6" fmla="*/ 4 w 28"/>
                    <a:gd name="T7" fmla="*/ 2 h 18"/>
                    <a:gd name="T8" fmla="*/ 0 w 28"/>
                    <a:gd name="T9" fmla="*/ 2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8" h="18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28" y="16"/>
                      </a:lnTo>
                      <a:lnTo>
                        <a:pt x="26" y="18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4417" name="Group 2363">
                <a:extLst>
                  <a:ext uri="{FF2B5EF4-FFF2-40B4-BE49-F238E27FC236}">
                    <a16:creationId xmlns:a16="http://schemas.microsoft.com/office/drawing/2014/main" id="{E41E2652-945D-586E-2BC5-68CA911B32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5" y="5376"/>
                <a:ext cx="18" cy="48"/>
                <a:chOff x="933" y="5478"/>
                <a:chExt cx="18" cy="48"/>
              </a:xfrm>
            </p:grpSpPr>
            <p:sp>
              <p:nvSpPr>
                <p:cNvPr id="4418" name="Freeform 2364">
                  <a:extLst>
                    <a:ext uri="{FF2B5EF4-FFF2-40B4-BE49-F238E27FC236}">
                      <a16:creationId xmlns:a16="http://schemas.microsoft.com/office/drawing/2014/main" id="{F9370460-0B88-FAD3-A413-9BE4070E1F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33" y="5487"/>
                  <a:ext cx="18" cy="39"/>
                </a:xfrm>
                <a:custGeom>
                  <a:avLst/>
                  <a:gdLst>
                    <a:gd name="T0" fmla="*/ 0 w 645"/>
                    <a:gd name="T1" fmla="*/ 0 h 1398"/>
                    <a:gd name="T2" fmla="*/ 0 w 645"/>
                    <a:gd name="T3" fmla="*/ 0 h 1398"/>
                    <a:gd name="T4" fmla="*/ 0 w 645"/>
                    <a:gd name="T5" fmla="*/ 0 h 1398"/>
                    <a:gd name="T6" fmla="*/ 0 w 645"/>
                    <a:gd name="T7" fmla="*/ 0 h 1398"/>
                    <a:gd name="T8" fmla="*/ 0 w 645"/>
                    <a:gd name="T9" fmla="*/ 0 h 1398"/>
                    <a:gd name="T10" fmla="*/ 0 w 645"/>
                    <a:gd name="T11" fmla="*/ 0 h 1398"/>
                    <a:gd name="T12" fmla="*/ 0 w 645"/>
                    <a:gd name="T13" fmla="*/ 0 h 1398"/>
                    <a:gd name="T14" fmla="*/ 0 w 645"/>
                    <a:gd name="T15" fmla="*/ 0 h 1398"/>
                    <a:gd name="T16" fmla="*/ 0 w 645"/>
                    <a:gd name="T17" fmla="*/ 0 h 1398"/>
                    <a:gd name="T18" fmla="*/ 0 w 645"/>
                    <a:gd name="T19" fmla="*/ 0 h 1398"/>
                    <a:gd name="T20" fmla="*/ 0 w 645"/>
                    <a:gd name="T21" fmla="*/ 0 h 1398"/>
                    <a:gd name="T22" fmla="*/ 0 w 645"/>
                    <a:gd name="T23" fmla="*/ 0 h 1398"/>
                    <a:gd name="T24" fmla="*/ 0 w 645"/>
                    <a:gd name="T25" fmla="*/ 0 h 1398"/>
                    <a:gd name="T26" fmla="*/ 0 w 645"/>
                    <a:gd name="T27" fmla="*/ 0 h 1398"/>
                    <a:gd name="T28" fmla="*/ 0 w 645"/>
                    <a:gd name="T29" fmla="*/ 0 h 1398"/>
                    <a:gd name="T30" fmla="*/ 0 w 645"/>
                    <a:gd name="T31" fmla="*/ 0 h 1398"/>
                    <a:gd name="T32" fmla="*/ 0 w 645"/>
                    <a:gd name="T33" fmla="*/ 0 h 1398"/>
                    <a:gd name="T34" fmla="*/ 0 w 645"/>
                    <a:gd name="T35" fmla="*/ 0 h 1398"/>
                    <a:gd name="T36" fmla="*/ 0 w 645"/>
                    <a:gd name="T37" fmla="*/ 0 h 1398"/>
                    <a:gd name="T38" fmla="*/ 0 w 645"/>
                    <a:gd name="T39" fmla="*/ 0 h 1398"/>
                    <a:gd name="T40" fmla="*/ 0 w 645"/>
                    <a:gd name="T41" fmla="*/ 0 h 1398"/>
                    <a:gd name="T42" fmla="*/ 0 w 645"/>
                    <a:gd name="T43" fmla="*/ 0 h 1398"/>
                    <a:gd name="T44" fmla="*/ 0 w 645"/>
                    <a:gd name="T45" fmla="*/ 0 h 1398"/>
                    <a:gd name="T46" fmla="*/ 0 w 645"/>
                    <a:gd name="T47" fmla="*/ 0 h 1398"/>
                    <a:gd name="T48" fmla="*/ 0 w 645"/>
                    <a:gd name="T49" fmla="*/ 0 h 1398"/>
                    <a:gd name="T50" fmla="*/ 0 w 645"/>
                    <a:gd name="T51" fmla="*/ 0 h 1398"/>
                    <a:gd name="T52" fmla="*/ 0 w 645"/>
                    <a:gd name="T53" fmla="*/ 0 h 1398"/>
                    <a:gd name="T54" fmla="*/ 0 w 645"/>
                    <a:gd name="T55" fmla="*/ 0 h 1398"/>
                    <a:gd name="T56" fmla="*/ 0 w 645"/>
                    <a:gd name="T57" fmla="*/ 0 h 1398"/>
                    <a:gd name="T58" fmla="*/ 0 w 645"/>
                    <a:gd name="T59" fmla="*/ 0 h 1398"/>
                    <a:gd name="T60" fmla="*/ 0 w 645"/>
                    <a:gd name="T61" fmla="*/ 0 h 1398"/>
                    <a:gd name="T62" fmla="*/ 0 w 645"/>
                    <a:gd name="T63" fmla="*/ 0 h 1398"/>
                    <a:gd name="T64" fmla="*/ 0 w 645"/>
                    <a:gd name="T65" fmla="*/ 0 h 1398"/>
                    <a:gd name="T66" fmla="*/ 0 w 645"/>
                    <a:gd name="T67" fmla="*/ 0 h 1398"/>
                    <a:gd name="T68" fmla="*/ 0 w 645"/>
                    <a:gd name="T69" fmla="*/ 0 h 1398"/>
                    <a:gd name="T70" fmla="*/ 0 w 645"/>
                    <a:gd name="T71" fmla="*/ 0 h 1398"/>
                    <a:gd name="T72" fmla="*/ 0 w 645"/>
                    <a:gd name="T73" fmla="*/ 0 h 1398"/>
                    <a:gd name="T74" fmla="*/ 0 w 645"/>
                    <a:gd name="T75" fmla="*/ 0 h 1398"/>
                    <a:gd name="T76" fmla="*/ 0 w 645"/>
                    <a:gd name="T77" fmla="*/ 0 h 1398"/>
                    <a:gd name="T78" fmla="*/ 0 w 645"/>
                    <a:gd name="T79" fmla="*/ 0 h 1398"/>
                    <a:gd name="T80" fmla="*/ 0 w 645"/>
                    <a:gd name="T81" fmla="*/ 0 h 1398"/>
                    <a:gd name="T82" fmla="*/ 0 w 645"/>
                    <a:gd name="T83" fmla="*/ 0 h 1398"/>
                    <a:gd name="T84" fmla="*/ 0 w 645"/>
                    <a:gd name="T85" fmla="*/ 0 h 1398"/>
                    <a:gd name="T86" fmla="*/ 0 w 645"/>
                    <a:gd name="T87" fmla="*/ 0 h 1398"/>
                    <a:gd name="T88" fmla="*/ 0 w 645"/>
                    <a:gd name="T89" fmla="*/ 0 h 1398"/>
                    <a:gd name="T90" fmla="*/ 0 w 645"/>
                    <a:gd name="T91" fmla="*/ 0 h 1398"/>
                    <a:gd name="T92" fmla="*/ 0 w 645"/>
                    <a:gd name="T93" fmla="*/ 0 h 1398"/>
                    <a:gd name="T94" fmla="*/ 0 w 645"/>
                    <a:gd name="T95" fmla="*/ 0 h 1398"/>
                    <a:gd name="T96" fmla="*/ 0 w 645"/>
                    <a:gd name="T97" fmla="*/ 0 h 139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645" h="1398">
                      <a:moveTo>
                        <a:pt x="154" y="0"/>
                      </a:moveTo>
                      <a:lnTo>
                        <a:pt x="494" y="1"/>
                      </a:lnTo>
                      <a:lnTo>
                        <a:pt x="503" y="1"/>
                      </a:lnTo>
                      <a:lnTo>
                        <a:pt x="512" y="2"/>
                      </a:lnTo>
                      <a:lnTo>
                        <a:pt x="521" y="3"/>
                      </a:lnTo>
                      <a:lnTo>
                        <a:pt x="529" y="5"/>
                      </a:lnTo>
                      <a:lnTo>
                        <a:pt x="537" y="7"/>
                      </a:lnTo>
                      <a:lnTo>
                        <a:pt x="547" y="9"/>
                      </a:lnTo>
                      <a:lnTo>
                        <a:pt x="556" y="12"/>
                      </a:lnTo>
                      <a:lnTo>
                        <a:pt x="564" y="15"/>
                      </a:lnTo>
                      <a:lnTo>
                        <a:pt x="571" y="19"/>
                      </a:lnTo>
                      <a:lnTo>
                        <a:pt x="578" y="23"/>
                      </a:lnTo>
                      <a:lnTo>
                        <a:pt x="588" y="29"/>
                      </a:lnTo>
                      <a:lnTo>
                        <a:pt x="596" y="35"/>
                      </a:lnTo>
                      <a:lnTo>
                        <a:pt x="606" y="43"/>
                      </a:lnTo>
                      <a:lnTo>
                        <a:pt x="615" y="51"/>
                      </a:lnTo>
                      <a:lnTo>
                        <a:pt x="622" y="59"/>
                      </a:lnTo>
                      <a:lnTo>
                        <a:pt x="628" y="67"/>
                      </a:lnTo>
                      <a:lnTo>
                        <a:pt x="636" y="78"/>
                      </a:lnTo>
                      <a:lnTo>
                        <a:pt x="639" y="86"/>
                      </a:lnTo>
                      <a:lnTo>
                        <a:pt x="644" y="98"/>
                      </a:lnTo>
                      <a:lnTo>
                        <a:pt x="645" y="108"/>
                      </a:lnTo>
                      <a:lnTo>
                        <a:pt x="645" y="117"/>
                      </a:lnTo>
                      <a:lnTo>
                        <a:pt x="644" y="636"/>
                      </a:lnTo>
                      <a:lnTo>
                        <a:pt x="643" y="642"/>
                      </a:lnTo>
                      <a:lnTo>
                        <a:pt x="640" y="647"/>
                      </a:lnTo>
                      <a:lnTo>
                        <a:pt x="638" y="654"/>
                      </a:lnTo>
                      <a:lnTo>
                        <a:pt x="636" y="659"/>
                      </a:lnTo>
                      <a:lnTo>
                        <a:pt x="629" y="666"/>
                      </a:lnTo>
                      <a:lnTo>
                        <a:pt x="624" y="673"/>
                      </a:lnTo>
                      <a:lnTo>
                        <a:pt x="617" y="678"/>
                      </a:lnTo>
                      <a:lnTo>
                        <a:pt x="608" y="683"/>
                      </a:lnTo>
                      <a:lnTo>
                        <a:pt x="602" y="685"/>
                      </a:lnTo>
                      <a:lnTo>
                        <a:pt x="594" y="686"/>
                      </a:lnTo>
                      <a:lnTo>
                        <a:pt x="586" y="686"/>
                      </a:lnTo>
                      <a:lnTo>
                        <a:pt x="578" y="686"/>
                      </a:lnTo>
                      <a:lnTo>
                        <a:pt x="570" y="685"/>
                      </a:lnTo>
                      <a:lnTo>
                        <a:pt x="563" y="682"/>
                      </a:lnTo>
                      <a:lnTo>
                        <a:pt x="557" y="680"/>
                      </a:lnTo>
                      <a:lnTo>
                        <a:pt x="552" y="675"/>
                      </a:lnTo>
                      <a:lnTo>
                        <a:pt x="547" y="671"/>
                      </a:lnTo>
                      <a:lnTo>
                        <a:pt x="541" y="665"/>
                      </a:lnTo>
                      <a:lnTo>
                        <a:pt x="538" y="659"/>
                      </a:lnTo>
                      <a:lnTo>
                        <a:pt x="534" y="655"/>
                      </a:lnTo>
                      <a:lnTo>
                        <a:pt x="534" y="650"/>
                      </a:lnTo>
                      <a:lnTo>
                        <a:pt x="532" y="645"/>
                      </a:lnTo>
                      <a:lnTo>
                        <a:pt x="530" y="641"/>
                      </a:lnTo>
                      <a:lnTo>
                        <a:pt x="529" y="634"/>
                      </a:lnTo>
                      <a:lnTo>
                        <a:pt x="530" y="237"/>
                      </a:lnTo>
                      <a:lnTo>
                        <a:pt x="493" y="237"/>
                      </a:lnTo>
                      <a:lnTo>
                        <a:pt x="493" y="1320"/>
                      </a:lnTo>
                      <a:lnTo>
                        <a:pt x="493" y="1330"/>
                      </a:lnTo>
                      <a:lnTo>
                        <a:pt x="490" y="1342"/>
                      </a:lnTo>
                      <a:lnTo>
                        <a:pt x="486" y="1353"/>
                      </a:lnTo>
                      <a:lnTo>
                        <a:pt x="481" y="1364"/>
                      </a:lnTo>
                      <a:lnTo>
                        <a:pt x="473" y="1372"/>
                      </a:lnTo>
                      <a:lnTo>
                        <a:pt x="467" y="1380"/>
                      </a:lnTo>
                      <a:lnTo>
                        <a:pt x="460" y="1385"/>
                      </a:lnTo>
                      <a:lnTo>
                        <a:pt x="450" y="1392"/>
                      </a:lnTo>
                      <a:lnTo>
                        <a:pt x="441" y="1394"/>
                      </a:lnTo>
                      <a:lnTo>
                        <a:pt x="433" y="1396"/>
                      </a:lnTo>
                      <a:lnTo>
                        <a:pt x="426" y="1397"/>
                      </a:lnTo>
                      <a:lnTo>
                        <a:pt x="419" y="1398"/>
                      </a:lnTo>
                      <a:lnTo>
                        <a:pt x="411" y="1398"/>
                      </a:lnTo>
                      <a:lnTo>
                        <a:pt x="401" y="1397"/>
                      </a:lnTo>
                      <a:lnTo>
                        <a:pt x="390" y="1394"/>
                      </a:lnTo>
                      <a:lnTo>
                        <a:pt x="381" y="1389"/>
                      </a:lnTo>
                      <a:lnTo>
                        <a:pt x="373" y="1385"/>
                      </a:lnTo>
                      <a:lnTo>
                        <a:pt x="367" y="1378"/>
                      </a:lnTo>
                      <a:lnTo>
                        <a:pt x="360" y="1374"/>
                      </a:lnTo>
                      <a:lnTo>
                        <a:pt x="354" y="1365"/>
                      </a:lnTo>
                      <a:lnTo>
                        <a:pt x="349" y="1357"/>
                      </a:lnTo>
                      <a:lnTo>
                        <a:pt x="346" y="1352"/>
                      </a:lnTo>
                      <a:lnTo>
                        <a:pt x="344" y="1344"/>
                      </a:lnTo>
                      <a:lnTo>
                        <a:pt x="341" y="1337"/>
                      </a:lnTo>
                      <a:lnTo>
                        <a:pt x="340" y="1329"/>
                      </a:lnTo>
                      <a:lnTo>
                        <a:pt x="340" y="670"/>
                      </a:lnTo>
                      <a:lnTo>
                        <a:pt x="303" y="670"/>
                      </a:lnTo>
                      <a:lnTo>
                        <a:pt x="302" y="1325"/>
                      </a:lnTo>
                      <a:lnTo>
                        <a:pt x="301" y="1335"/>
                      </a:lnTo>
                      <a:lnTo>
                        <a:pt x="299" y="1343"/>
                      </a:lnTo>
                      <a:lnTo>
                        <a:pt x="294" y="1354"/>
                      </a:lnTo>
                      <a:lnTo>
                        <a:pt x="290" y="1363"/>
                      </a:lnTo>
                      <a:lnTo>
                        <a:pt x="283" y="1373"/>
                      </a:lnTo>
                      <a:lnTo>
                        <a:pt x="275" y="1381"/>
                      </a:lnTo>
                      <a:lnTo>
                        <a:pt x="265" y="1388"/>
                      </a:lnTo>
                      <a:lnTo>
                        <a:pt x="255" y="1393"/>
                      </a:lnTo>
                      <a:lnTo>
                        <a:pt x="243" y="1397"/>
                      </a:lnTo>
                      <a:lnTo>
                        <a:pt x="232" y="1398"/>
                      </a:lnTo>
                      <a:lnTo>
                        <a:pt x="221" y="1398"/>
                      </a:lnTo>
                      <a:lnTo>
                        <a:pt x="212" y="1397"/>
                      </a:lnTo>
                      <a:lnTo>
                        <a:pt x="204" y="1395"/>
                      </a:lnTo>
                      <a:lnTo>
                        <a:pt x="196" y="1392"/>
                      </a:lnTo>
                      <a:lnTo>
                        <a:pt x="188" y="1388"/>
                      </a:lnTo>
                      <a:lnTo>
                        <a:pt x="179" y="1382"/>
                      </a:lnTo>
                      <a:lnTo>
                        <a:pt x="171" y="1374"/>
                      </a:lnTo>
                      <a:lnTo>
                        <a:pt x="167" y="1368"/>
                      </a:lnTo>
                      <a:lnTo>
                        <a:pt x="161" y="1361"/>
                      </a:lnTo>
                      <a:lnTo>
                        <a:pt x="156" y="1353"/>
                      </a:lnTo>
                      <a:lnTo>
                        <a:pt x="155" y="1345"/>
                      </a:lnTo>
                      <a:lnTo>
                        <a:pt x="153" y="1339"/>
                      </a:lnTo>
                      <a:lnTo>
                        <a:pt x="150" y="1326"/>
                      </a:lnTo>
                      <a:lnTo>
                        <a:pt x="151" y="237"/>
                      </a:lnTo>
                      <a:lnTo>
                        <a:pt x="114" y="237"/>
                      </a:lnTo>
                      <a:lnTo>
                        <a:pt x="114" y="634"/>
                      </a:lnTo>
                      <a:lnTo>
                        <a:pt x="112" y="641"/>
                      </a:lnTo>
                      <a:lnTo>
                        <a:pt x="110" y="649"/>
                      </a:lnTo>
                      <a:lnTo>
                        <a:pt x="107" y="655"/>
                      </a:lnTo>
                      <a:lnTo>
                        <a:pt x="103" y="662"/>
                      </a:lnTo>
                      <a:lnTo>
                        <a:pt x="102" y="665"/>
                      </a:lnTo>
                      <a:lnTo>
                        <a:pt x="98" y="669"/>
                      </a:lnTo>
                      <a:lnTo>
                        <a:pt x="93" y="673"/>
                      </a:lnTo>
                      <a:lnTo>
                        <a:pt x="89" y="676"/>
                      </a:lnTo>
                      <a:lnTo>
                        <a:pt x="84" y="681"/>
                      </a:lnTo>
                      <a:lnTo>
                        <a:pt x="80" y="682"/>
                      </a:lnTo>
                      <a:lnTo>
                        <a:pt x="74" y="685"/>
                      </a:lnTo>
                      <a:lnTo>
                        <a:pt x="69" y="686"/>
                      </a:lnTo>
                      <a:lnTo>
                        <a:pt x="65" y="686"/>
                      </a:lnTo>
                      <a:lnTo>
                        <a:pt x="61" y="686"/>
                      </a:lnTo>
                      <a:lnTo>
                        <a:pt x="50" y="686"/>
                      </a:lnTo>
                      <a:lnTo>
                        <a:pt x="46" y="686"/>
                      </a:lnTo>
                      <a:lnTo>
                        <a:pt x="41" y="685"/>
                      </a:lnTo>
                      <a:lnTo>
                        <a:pt x="34" y="683"/>
                      </a:lnTo>
                      <a:lnTo>
                        <a:pt x="31" y="681"/>
                      </a:lnTo>
                      <a:lnTo>
                        <a:pt x="26" y="678"/>
                      </a:lnTo>
                      <a:lnTo>
                        <a:pt x="21" y="675"/>
                      </a:lnTo>
                      <a:lnTo>
                        <a:pt x="18" y="672"/>
                      </a:lnTo>
                      <a:lnTo>
                        <a:pt x="14" y="666"/>
                      </a:lnTo>
                      <a:lnTo>
                        <a:pt x="10" y="662"/>
                      </a:lnTo>
                      <a:lnTo>
                        <a:pt x="7" y="657"/>
                      </a:lnTo>
                      <a:lnTo>
                        <a:pt x="6" y="654"/>
                      </a:lnTo>
                      <a:lnTo>
                        <a:pt x="2" y="647"/>
                      </a:lnTo>
                      <a:lnTo>
                        <a:pt x="1" y="642"/>
                      </a:lnTo>
                      <a:lnTo>
                        <a:pt x="0" y="636"/>
                      </a:lnTo>
                      <a:lnTo>
                        <a:pt x="0" y="114"/>
                      </a:lnTo>
                      <a:lnTo>
                        <a:pt x="1" y="97"/>
                      </a:lnTo>
                      <a:lnTo>
                        <a:pt x="6" y="83"/>
                      </a:lnTo>
                      <a:lnTo>
                        <a:pt x="14" y="70"/>
                      </a:lnTo>
                      <a:lnTo>
                        <a:pt x="21" y="60"/>
                      </a:lnTo>
                      <a:lnTo>
                        <a:pt x="30" y="52"/>
                      </a:lnTo>
                      <a:lnTo>
                        <a:pt x="38" y="43"/>
                      </a:lnTo>
                      <a:lnTo>
                        <a:pt x="52" y="32"/>
                      </a:lnTo>
                      <a:lnTo>
                        <a:pt x="67" y="23"/>
                      </a:lnTo>
                      <a:lnTo>
                        <a:pt x="79" y="17"/>
                      </a:lnTo>
                      <a:lnTo>
                        <a:pt x="89" y="13"/>
                      </a:lnTo>
                      <a:lnTo>
                        <a:pt x="107" y="7"/>
                      </a:lnTo>
                      <a:lnTo>
                        <a:pt x="123" y="4"/>
                      </a:lnTo>
                      <a:lnTo>
                        <a:pt x="138" y="2"/>
                      </a:lnTo>
                      <a:lnTo>
                        <a:pt x="15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19" name="Oval 2365">
                  <a:extLst>
                    <a:ext uri="{FF2B5EF4-FFF2-40B4-BE49-F238E27FC236}">
                      <a16:creationId xmlns:a16="http://schemas.microsoft.com/office/drawing/2014/main" id="{C0B8A8BB-FD30-9332-579F-F9988750E9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8" y="5478"/>
                  <a:ext cx="7" cy="8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384" name="AutoShape 2366">
              <a:extLst>
                <a:ext uri="{FF2B5EF4-FFF2-40B4-BE49-F238E27FC236}">
                  <a16:creationId xmlns:a16="http://schemas.microsoft.com/office/drawing/2014/main" id="{C7FE7E2B-5C6B-AFA6-D946-FB3828C9AC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4560"/>
              <a:ext cx="1680" cy="9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1000" b="1">
                  <a:latin typeface="Arial" panose="020B0604020202020204" pitchFamily="34" charset="0"/>
                </a:rPr>
                <a:t>S I M B O L O G Í A</a:t>
              </a:r>
            </a:p>
          </p:txBody>
        </p:sp>
        <p:sp>
          <p:nvSpPr>
            <p:cNvPr id="4385" name="AutoShape 2367">
              <a:extLst>
                <a:ext uri="{FF2B5EF4-FFF2-40B4-BE49-F238E27FC236}">
                  <a16:creationId xmlns:a16="http://schemas.microsoft.com/office/drawing/2014/main" id="{8F1BEABE-DAEB-8254-07C8-19B4E185A3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5552"/>
              <a:ext cx="1680" cy="9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s-ES_tradnl" altLang="es-MX" sz="1000" b="1">
                <a:latin typeface="Arial" panose="020B0604020202020204" pitchFamily="34" charset="0"/>
              </a:endParaRPr>
            </a:p>
          </p:txBody>
        </p:sp>
        <p:grpSp>
          <p:nvGrpSpPr>
            <p:cNvPr id="4386" name="Group 2368">
              <a:extLst>
                <a:ext uri="{FF2B5EF4-FFF2-40B4-BE49-F238E27FC236}">
                  <a16:creationId xmlns:a16="http://schemas.microsoft.com/office/drawing/2014/main" id="{63EEEFFE-1349-1084-741A-6E26209113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538"/>
              <a:ext cx="674" cy="125"/>
              <a:chOff x="1400" y="5520"/>
              <a:chExt cx="674" cy="125"/>
            </a:xfrm>
          </p:grpSpPr>
          <p:sp>
            <p:nvSpPr>
              <p:cNvPr id="4412" name="Rectangle 2369" descr="20%">
                <a:extLst>
                  <a:ext uri="{FF2B5EF4-FFF2-40B4-BE49-F238E27FC236}">
                    <a16:creationId xmlns:a16="http://schemas.microsoft.com/office/drawing/2014/main" id="{2751A337-96BD-35C1-4764-2BA99742F2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0" y="5543"/>
                <a:ext cx="88" cy="79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4413" name="Text Box 2370">
                <a:extLst>
                  <a:ext uri="{FF2B5EF4-FFF2-40B4-BE49-F238E27FC236}">
                    <a16:creationId xmlns:a16="http://schemas.microsoft.com/office/drawing/2014/main" id="{25A39B07-5A48-099F-84AC-9FF902A7CD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9" y="5520"/>
                <a:ext cx="59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Zona de alto riesgo</a:t>
                </a:r>
              </a:p>
            </p:txBody>
          </p:sp>
        </p:grpSp>
        <p:sp>
          <p:nvSpPr>
            <p:cNvPr id="4387" name="Text Box 2371">
              <a:extLst>
                <a:ext uri="{FF2B5EF4-FFF2-40B4-BE49-F238E27FC236}">
                  <a16:creationId xmlns:a16="http://schemas.microsoft.com/office/drawing/2014/main" id="{0DC4FCB0-FB53-91F6-0292-52FE03A90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5539"/>
              <a:ext cx="346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700">
                  <a:latin typeface="Arial" panose="020B0604020202020204" pitchFamily="34" charset="0"/>
                </a:rPr>
                <a:t>Inmueble</a:t>
              </a:r>
            </a:p>
          </p:txBody>
        </p:sp>
        <p:grpSp>
          <p:nvGrpSpPr>
            <p:cNvPr id="4388" name="Group 2372">
              <a:extLst>
                <a:ext uri="{FF2B5EF4-FFF2-40B4-BE49-F238E27FC236}">
                  <a16:creationId xmlns:a16="http://schemas.microsoft.com/office/drawing/2014/main" id="{384FE7CB-0894-DCC2-2156-06F74509D8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8" y="5562"/>
              <a:ext cx="88" cy="79"/>
              <a:chOff x="2302" y="5558"/>
              <a:chExt cx="88" cy="79"/>
            </a:xfrm>
          </p:grpSpPr>
          <p:sp>
            <p:nvSpPr>
              <p:cNvPr id="4389" name="Rectangle 2373">
                <a:extLst>
                  <a:ext uri="{FF2B5EF4-FFF2-40B4-BE49-F238E27FC236}">
                    <a16:creationId xmlns:a16="http://schemas.microsoft.com/office/drawing/2014/main" id="{36D428ED-B303-6219-C79A-241FF0F56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2" y="5558"/>
                <a:ext cx="88" cy="79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4390" name="Group 2374">
                <a:extLst>
                  <a:ext uri="{FF2B5EF4-FFF2-40B4-BE49-F238E27FC236}">
                    <a16:creationId xmlns:a16="http://schemas.microsoft.com/office/drawing/2014/main" id="{2198611F-8DA7-B14C-4F27-CE56521E9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32" y="5564"/>
                <a:ext cx="28" cy="68"/>
                <a:chOff x="2324" y="5568"/>
                <a:chExt cx="28" cy="68"/>
              </a:xfrm>
            </p:grpSpPr>
            <p:sp>
              <p:nvSpPr>
                <p:cNvPr id="4391" name="Freeform 2375">
                  <a:extLst>
                    <a:ext uri="{FF2B5EF4-FFF2-40B4-BE49-F238E27FC236}">
                      <a16:creationId xmlns:a16="http://schemas.microsoft.com/office/drawing/2014/main" id="{39B36DF0-CA9E-B4D5-95D1-D6C0159327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9" y="5623"/>
                  <a:ext cx="2" cy="5"/>
                </a:xfrm>
                <a:custGeom>
                  <a:avLst/>
                  <a:gdLst>
                    <a:gd name="T0" fmla="*/ 0 w 56"/>
                    <a:gd name="T1" fmla="*/ 0 h 109"/>
                    <a:gd name="T2" fmla="*/ 0 w 56"/>
                    <a:gd name="T3" fmla="*/ 0 h 109"/>
                    <a:gd name="T4" fmla="*/ 0 w 56"/>
                    <a:gd name="T5" fmla="*/ 0 h 109"/>
                    <a:gd name="T6" fmla="*/ 0 w 56"/>
                    <a:gd name="T7" fmla="*/ 0 h 109"/>
                    <a:gd name="T8" fmla="*/ 0 w 56"/>
                    <a:gd name="T9" fmla="*/ 0 h 1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6" h="109">
                      <a:moveTo>
                        <a:pt x="0" y="0"/>
                      </a:moveTo>
                      <a:lnTo>
                        <a:pt x="0" y="84"/>
                      </a:lnTo>
                      <a:lnTo>
                        <a:pt x="56" y="109"/>
                      </a:lnTo>
                      <a:lnTo>
                        <a:pt x="56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2" name="Freeform 2376">
                  <a:extLst>
                    <a:ext uri="{FF2B5EF4-FFF2-40B4-BE49-F238E27FC236}">
                      <a16:creationId xmlns:a16="http://schemas.microsoft.com/office/drawing/2014/main" id="{7CD779BF-B47B-A107-678D-D7E2B5C33C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4" y="5572"/>
                  <a:ext cx="28" cy="7"/>
                </a:xfrm>
                <a:custGeom>
                  <a:avLst/>
                  <a:gdLst>
                    <a:gd name="T0" fmla="*/ 0 w 758"/>
                    <a:gd name="T1" fmla="*/ 0 h 174"/>
                    <a:gd name="T2" fmla="*/ 0 w 758"/>
                    <a:gd name="T3" fmla="*/ 0 h 174"/>
                    <a:gd name="T4" fmla="*/ 0 w 758"/>
                    <a:gd name="T5" fmla="*/ 0 h 174"/>
                    <a:gd name="T6" fmla="*/ 0 w 758"/>
                    <a:gd name="T7" fmla="*/ 0 h 174"/>
                    <a:gd name="T8" fmla="*/ 0 w 758"/>
                    <a:gd name="T9" fmla="*/ 0 h 17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8" h="174">
                      <a:moveTo>
                        <a:pt x="0" y="104"/>
                      </a:moveTo>
                      <a:lnTo>
                        <a:pt x="432" y="174"/>
                      </a:lnTo>
                      <a:lnTo>
                        <a:pt x="758" y="52"/>
                      </a:lnTo>
                      <a:lnTo>
                        <a:pt x="360" y="0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3" name="Freeform 2377">
                  <a:extLst>
                    <a:ext uri="{FF2B5EF4-FFF2-40B4-BE49-F238E27FC236}">
                      <a16:creationId xmlns:a16="http://schemas.microsoft.com/office/drawing/2014/main" id="{9BDCFACD-1E3D-5EEA-AF4D-8915B31A64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4" y="5576"/>
                  <a:ext cx="16" cy="60"/>
                </a:xfrm>
                <a:custGeom>
                  <a:avLst/>
                  <a:gdLst>
                    <a:gd name="T0" fmla="*/ 0 w 432"/>
                    <a:gd name="T1" fmla="*/ 0 h 1389"/>
                    <a:gd name="T2" fmla="*/ 0 w 432"/>
                    <a:gd name="T3" fmla="*/ 0 h 1389"/>
                    <a:gd name="T4" fmla="*/ 0 w 432"/>
                    <a:gd name="T5" fmla="*/ 0 h 1389"/>
                    <a:gd name="T6" fmla="*/ 0 w 432"/>
                    <a:gd name="T7" fmla="*/ 0 h 1389"/>
                    <a:gd name="T8" fmla="*/ 0 w 432"/>
                    <a:gd name="T9" fmla="*/ 0 h 1389"/>
                    <a:gd name="T10" fmla="*/ 0 w 432"/>
                    <a:gd name="T11" fmla="*/ 0 h 1389"/>
                    <a:gd name="T12" fmla="*/ 0 w 432"/>
                    <a:gd name="T13" fmla="*/ 0 h 1389"/>
                    <a:gd name="T14" fmla="*/ 0 w 432"/>
                    <a:gd name="T15" fmla="*/ 0 h 1389"/>
                    <a:gd name="T16" fmla="*/ 0 w 432"/>
                    <a:gd name="T17" fmla="*/ 0 h 1389"/>
                    <a:gd name="T18" fmla="*/ 0 w 432"/>
                    <a:gd name="T19" fmla="*/ 0 h 1389"/>
                    <a:gd name="T20" fmla="*/ 0 w 432"/>
                    <a:gd name="T21" fmla="*/ 0 h 1389"/>
                    <a:gd name="T22" fmla="*/ 0 w 432"/>
                    <a:gd name="T23" fmla="*/ 0 h 1389"/>
                    <a:gd name="T24" fmla="*/ 0 w 432"/>
                    <a:gd name="T25" fmla="*/ 0 h 138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432" h="1389">
                      <a:moveTo>
                        <a:pt x="0" y="0"/>
                      </a:moveTo>
                      <a:lnTo>
                        <a:pt x="432" y="71"/>
                      </a:lnTo>
                      <a:lnTo>
                        <a:pt x="432" y="1389"/>
                      </a:lnTo>
                      <a:lnTo>
                        <a:pt x="340" y="1359"/>
                      </a:lnTo>
                      <a:lnTo>
                        <a:pt x="341" y="1192"/>
                      </a:lnTo>
                      <a:lnTo>
                        <a:pt x="220" y="1144"/>
                      </a:lnTo>
                      <a:lnTo>
                        <a:pt x="220" y="1293"/>
                      </a:lnTo>
                      <a:lnTo>
                        <a:pt x="151" y="1262"/>
                      </a:lnTo>
                      <a:lnTo>
                        <a:pt x="151" y="1114"/>
                      </a:lnTo>
                      <a:lnTo>
                        <a:pt x="54" y="1070"/>
                      </a:lnTo>
                      <a:lnTo>
                        <a:pt x="54" y="1220"/>
                      </a:lnTo>
                      <a:lnTo>
                        <a:pt x="0" y="11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DE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4" name="Freeform 2378">
                  <a:extLst>
                    <a:ext uri="{FF2B5EF4-FFF2-40B4-BE49-F238E27FC236}">
                      <a16:creationId xmlns:a16="http://schemas.microsoft.com/office/drawing/2014/main" id="{82716CD6-A992-10BB-3D8B-3A78F6927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0" y="5574"/>
                  <a:ext cx="12" cy="62"/>
                </a:xfrm>
                <a:custGeom>
                  <a:avLst/>
                  <a:gdLst>
                    <a:gd name="T0" fmla="*/ 0 w 327"/>
                    <a:gd name="T1" fmla="*/ 0 h 1442"/>
                    <a:gd name="T2" fmla="*/ 0 w 327"/>
                    <a:gd name="T3" fmla="*/ 0 h 1442"/>
                    <a:gd name="T4" fmla="*/ 0 w 327"/>
                    <a:gd name="T5" fmla="*/ 0 h 1442"/>
                    <a:gd name="T6" fmla="*/ 0 w 327"/>
                    <a:gd name="T7" fmla="*/ 0 h 1442"/>
                    <a:gd name="T8" fmla="*/ 0 w 327"/>
                    <a:gd name="T9" fmla="*/ 0 h 14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7" h="1442">
                      <a:moveTo>
                        <a:pt x="0" y="122"/>
                      </a:moveTo>
                      <a:lnTo>
                        <a:pt x="323" y="0"/>
                      </a:lnTo>
                      <a:lnTo>
                        <a:pt x="327" y="1115"/>
                      </a:lnTo>
                      <a:lnTo>
                        <a:pt x="0" y="144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5" name="Freeform 2379">
                  <a:extLst>
                    <a:ext uri="{FF2B5EF4-FFF2-40B4-BE49-F238E27FC236}">
                      <a16:creationId xmlns:a16="http://schemas.microsoft.com/office/drawing/2014/main" id="{BE14DBAC-29CE-0BC8-CDC7-D59C99E4DF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5" y="5626"/>
                  <a:ext cx="2" cy="5"/>
                </a:xfrm>
                <a:custGeom>
                  <a:avLst/>
                  <a:gdLst>
                    <a:gd name="T0" fmla="*/ 0 w 57"/>
                    <a:gd name="T1" fmla="*/ 0 h 109"/>
                    <a:gd name="T2" fmla="*/ 0 w 57"/>
                    <a:gd name="T3" fmla="*/ 0 h 109"/>
                    <a:gd name="T4" fmla="*/ 0 w 57"/>
                    <a:gd name="T5" fmla="*/ 0 h 109"/>
                    <a:gd name="T6" fmla="*/ 0 w 57"/>
                    <a:gd name="T7" fmla="*/ 0 h 109"/>
                    <a:gd name="T8" fmla="*/ 0 w 57"/>
                    <a:gd name="T9" fmla="*/ 0 h 1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7" h="109">
                      <a:moveTo>
                        <a:pt x="0" y="0"/>
                      </a:moveTo>
                      <a:lnTo>
                        <a:pt x="0" y="83"/>
                      </a:lnTo>
                      <a:lnTo>
                        <a:pt x="57" y="109"/>
                      </a:lnTo>
                      <a:lnTo>
                        <a:pt x="57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6" name="Freeform 2380">
                  <a:extLst>
                    <a:ext uri="{FF2B5EF4-FFF2-40B4-BE49-F238E27FC236}">
                      <a16:creationId xmlns:a16="http://schemas.microsoft.com/office/drawing/2014/main" id="{DA11837D-1E68-0335-DF08-CEF6C69A1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" y="5625"/>
                  <a:ext cx="3" cy="7"/>
                </a:xfrm>
                <a:custGeom>
                  <a:avLst/>
                  <a:gdLst>
                    <a:gd name="T0" fmla="*/ 0 w 72"/>
                    <a:gd name="T1" fmla="*/ 0 h 154"/>
                    <a:gd name="T2" fmla="*/ 0 w 72"/>
                    <a:gd name="T3" fmla="*/ 0 h 154"/>
                    <a:gd name="T4" fmla="*/ 0 w 72"/>
                    <a:gd name="T5" fmla="*/ 0 h 154"/>
                    <a:gd name="T6" fmla="*/ 0 w 72"/>
                    <a:gd name="T7" fmla="*/ 0 h 154"/>
                    <a:gd name="T8" fmla="*/ 0 w 72"/>
                    <a:gd name="T9" fmla="*/ 0 h 15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" h="154">
                      <a:moveTo>
                        <a:pt x="0" y="0"/>
                      </a:moveTo>
                      <a:lnTo>
                        <a:pt x="0" y="154"/>
                      </a:lnTo>
                      <a:lnTo>
                        <a:pt x="72" y="110"/>
                      </a:lnTo>
                      <a:lnTo>
                        <a:pt x="72" y="3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7" name="Freeform 2381">
                  <a:extLst>
                    <a:ext uri="{FF2B5EF4-FFF2-40B4-BE49-F238E27FC236}">
                      <a16:creationId xmlns:a16="http://schemas.microsoft.com/office/drawing/2014/main" id="{EB78A737-DBB8-0FBE-4DB2-547D78B06B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6" y="5622"/>
                  <a:ext cx="3" cy="7"/>
                </a:xfrm>
                <a:custGeom>
                  <a:avLst/>
                  <a:gdLst>
                    <a:gd name="T0" fmla="*/ 0 w 73"/>
                    <a:gd name="T1" fmla="*/ 0 h 157"/>
                    <a:gd name="T2" fmla="*/ 0 w 73"/>
                    <a:gd name="T3" fmla="*/ 0 h 157"/>
                    <a:gd name="T4" fmla="*/ 0 w 73"/>
                    <a:gd name="T5" fmla="*/ 0 h 157"/>
                    <a:gd name="T6" fmla="*/ 0 w 73"/>
                    <a:gd name="T7" fmla="*/ 0 h 157"/>
                    <a:gd name="T8" fmla="*/ 0 w 73"/>
                    <a:gd name="T9" fmla="*/ 0 h 15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3" h="157">
                      <a:moveTo>
                        <a:pt x="0" y="0"/>
                      </a:moveTo>
                      <a:lnTo>
                        <a:pt x="0" y="157"/>
                      </a:lnTo>
                      <a:lnTo>
                        <a:pt x="73" y="113"/>
                      </a:lnTo>
                      <a:lnTo>
                        <a:pt x="73" y="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8" name="Freeform 2382">
                  <a:extLst>
                    <a:ext uri="{FF2B5EF4-FFF2-40B4-BE49-F238E27FC236}">
                      <a16:creationId xmlns:a16="http://schemas.microsoft.com/office/drawing/2014/main" id="{3B55D338-CF78-550A-F2BB-8DDF69DBF6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5" y="5578"/>
                  <a:ext cx="13" cy="47"/>
                </a:xfrm>
                <a:custGeom>
                  <a:avLst/>
                  <a:gdLst>
                    <a:gd name="T0" fmla="*/ 0 w 353"/>
                    <a:gd name="T1" fmla="*/ 0 h 1096"/>
                    <a:gd name="T2" fmla="*/ 0 w 353"/>
                    <a:gd name="T3" fmla="*/ 0 h 1096"/>
                    <a:gd name="T4" fmla="*/ 0 w 353"/>
                    <a:gd name="T5" fmla="*/ 0 h 1096"/>
                    <a:gd name="T6" fmla="*/ 0 w 353"/>
                    <a:gd name="T7" fmla="*/ 0 h 1096"/>
                    <a:gd name="T8" fmla="*/ 0 w 353"/>
                    <a:gd name="T9" fmla="*/ 0 h 109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3" h="1096">
                      <a:moveTo>
                        <a:pt x="0" y="0"/>
                      </a:moveTo>
                      <a:lnTo>
                        <a:pt x="353" y="58"/>
                      </a:lnTo>
                      <a:lnTo>
                        <a:pt x="353" y="1096"/>
                      </a:lnTo>
                      <a:lnTo>
                        <a:pt x="2" y="9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99" name="Line 2383">
                  <a:extLst>
                    <a:ext uri="{FF2B5EF4-FFF2-40B4-BE49-F238E27FC236}">
                      <a16:creationId xmlns:a16="http://schemas.microsoft.com/office/drawing/2014/main" id="{EB4E5E73-60AE-2079-09F1-81FB885664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13"/>
                  <a:ext cx="14" cy="6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0" name="Line 2384">
                  <a:extLst>
                    <a:ext uri="{FF2B5EF4-FFF2-40B4-BE49-F238E27FC236}">
                      <a16:creationId xmlns:a16="http://schemas.microsoft.com/office/drawing/2014/main" id="{BF152310-BCBC-D459-D465-49EA5F1C23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07"/>
                  <a:ext cx="14" cy="5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1" name="Line 2385">
                  <a:extLst>
                    <a:ext uri="{FF2B5EF4-FFF2-40B4-BE49-F238E27FC236}">
                      <a16:creationId xmlns:a16="http://schemas.microsoft.com/office/drawing/2014/main" id="{6F2CA867-5487-265A-F090-4FE5AEECB7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01"/>
                  <a:ext cx="14" cy="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2" name="Line 2386">
                  <a:extLst>
                    <a:ext uri="{FF2B5EF4-FFF2-40B4-BE49-F238E27FC236}">
                      <a16:creationId xmlns:a16="http://schemas.microsoft.com/office/drawing/2014/main" id="{9EA84097-DDCA-93B6-458E-DCA0236FE3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95"/>
                  <a:ext cx="14" cy="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3" name="Line 2387">
                  <a:extLst>
                    <a:ext uri="{FF2B5EF4-FFF2-40B4-BE49-F238E27FC236}">
                      <a16:creationId xmlns:a16="http://schemas.microsoft.com/office/drawing/2014/main" id="{C6D11A5E-A387-25EA-AB47-61AC766C61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89"/>
                  <a:ext cx="14" cy="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4" name="Line 2388">
                  <a:extLst>
                    <a:ext uri="{FF2B5EF4-FFF2-40B4-BE49-F238E27FC236}">
                      <a16:creationId xmlns:a16="http://schemas.microsoft.com/office/drawing/2014/main" id="{5137FC0F-6106-B625-7D8D-8E4F99A2B1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83"/>
                  <a:ext cx="13" cy="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5" name="Line 2389">
                  <a:extLst>
                    <a:ext uri="{FF2B5EF4-FFF2-40B4-BE49-F238E27FC236}">
                      <a16:creationId xmlns:a16="http://schemas.microsoft.com/office/drawing/2014/main" id="{07E12134-6664-7FFD-6BF9-4E1570473B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8" y="5578"/>
                  <a:ext cx="0" cy="4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6" name="Line 2390">
                  <a:extLst>
                    <a:ext uri="{FF2B5EF4-FFF2-40B4-BE49-F238E27FC236}">
                      <a16:creationId xmlns:a16="http://schemas.microsoft.com/office/drawing/2014/main" id="{5ECA3F5A-77EE-CA4E-F08C-0F91940125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1" y="5579"/>
                  <a:ext cx="0" cy="4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7" name="Line 2391">
                  <a:extLst>
                    <a:ext uri="{FF2B5EF4-FFF2-40B4-BE49-F238E27FC236}">
                      <a16:creationId xmlns:a16="http://schemas.microsoft.com/office/drawing/2014/main" id="{BE0F85C6-D26C-1FAF-AFA0-566EC99429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5" y="5579"/>
                  <a:ext cx="0" cy="45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8" name="Freeform 2392">
                  <a:extLst>
                    <a:ext uri="{FF2B5EF4-FFF2-40B4-BE49-F238E27FC236}">
                      <a16:creationId xmlns:a16="http://schemas.microsoft.com/office/drawing/2014/main" id="{96CDDEA5-4007-2D28-44D9-86ACBBBE7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" y="5568"/>
                  <a:ext cx="17" cy="4"/>
                </a:xfrm>
                <a:custGeom>
                  <a:avLst/>
                  <a:gdLst>
                    <a:gd name="T0" fmla="*/ 0 w 453"/>
                    <a:gd name="T1" fmla="*/ 0 h 88"/>
                    <a:gd name="T2" fmla="*/ 0 w 453"/>
                    <a:gd name="T3" fmla="*/ 0 h 88"/>
                    <a:gd name="T4" fmla="*/ 0 w 453"/>
                    <a:gd name="T5" fmla="*/ 0 h 88"/>
                    <a:gd name="T6" fmla="*/ 0 w 453"/>
                    <a:gd name="T7" fmla="*/ 0 h 88"/>
                    <a:gd name="T8" fmla="*/ 0 w 453"/>
                    <a:gd name="T9" fmla="*/ 0 h 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53" h="88">
                      <a:moveTo>
                        <a:pt x="0" y="57"/>
                      </a:moveTo>
                      <a:lnTo>
                        <a:pt x="264" y="88"/>
                      </a:lnTo>
                      <a:lnTo>
                        <a:pt x="453" y="29"/>
                      </a:lnTo>
                      <a:lnTo>
                        <a:pt x="197" y="0"/>
                      </a:lnTo>
                      <a:lnTo>
                        <a:pt x="0" y="57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09" name="Freeform 2393">
                  <a:extLst>
                    <a:ext uri="{FF2B5EF4-FFF2-40B4-BE49-F238E27FC236}">
                      <a16:creationId xmlns:a16="http://schemas.microsoft.com/office/drawing/2014/main" id="{20B30B7C-DCA5-A9C1-09EA-94E9E7DEFE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0" y="5569"/>
                  <a:ext cx="6" cy="9"/>
                </a:xfrm>
                <a:custGeom>
                  <a:avLst/>
                  <a:gdLst>
                    <a:gd name="T0" fmla="*/ 0 w 187"/>
                    <a:gd name="T1" fmla="*/ 0 h 194"/>
                    <a:gd name="T2" fmla="*/ 0 w 187"/>
                    <a:gd name="T3" fmla="*/ 0 h 194"/>
                    <a:gd name="T4" fmla="*/ 0 w 187"/>
                    <a:gd name="T5" fmla="*/ 0 h 194"/>
                    <a:gd name="T6" fmla="*/ 0 w 187"/>
                    <a:gd name="T7" fmla="*/ 0 h 194"/>
                    <a:gd name="T8" fmla="*/ 0 w 187"/>
                    <a:gd name="T9" fmla="*/ 0 h 19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87" h="194">
                      <a:moveTo>
                        <a:pt x="0" y="59"/>
                      </a:moveTo>
                      <a:lnTo>
                        <a:pt x="187" y="0"/>
                      </a:lnTo>
                      <a:lnTo>
                        <a:pt x="187" y="123"/>
                      </a:lnTo>
                      <a:lnTo>
                        <a:pt x="0" y="194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10" name="Freeform 2394">
                  <a:extLst>
                    <a:ext uri="{FF2B5EF4-FFF2-40B4-BE49-F238E27FC236}">
                      <a16:creationId xmlns:a16="http://schemas.microsoft.com/office/drawing/2014/main" id="{7633B2FA-3A89-3008-71E9-4CAAA2716D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" y="5570"/>
                  <a:ext cx="10" cy="8"/>
                </a:xfrm>
                <a:custGeom>
                  <a:avLst/>
                  <a:gdLst>
                    <a:gd name="T0" fmla="*/ 0 w 263"/>
                    <a:gd name="T1" fmla="*/ 0 h 166"/>
                    <a:gd name="T2" fmla="*/ 0 w 263"/>
                    <a:gd name="T3" fmla="*/ 0 h 166"/>
                    <a:gd name="T4" fmla="*/ 0 w 263"/>
                    <a:gd name="T5" fmla="*/ 0 h 166"/>
                    <a:gd name="T6" fmla="*/ 0 w 263"/>
                    <a:gd name="T7" fmla="*/ 0 h 166"/>
                    <a:gd name="T8" fmla="*/ 0 w 263"/>
                    <a:gd name="T9" fmla="*/ 0 h 1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63" h="166">
                      <a:moveTo>
                        <a:pt x="263" y="31"/>
                      </a:moveTo>
                      <a:lnTo>
                        <a:pt x="263" y="166"/>
                      </a:lnTo>
                      <a:lnTo>
                        <a:pt x="0" y="128"/>
                      </a:lnTo>
                      <a:lnTo>
                        <a:pt x="0" y="0"/>
                      </a:lnTo>
                      <a:lnTo>
                        <a:pt x="263" y="31"/>
                      </a:lnTo>
                      <a:close/>
                    </a:path>
                  </a:pathLst>
                </a:custGeom>
                <a:solidFill>
                  <a:srgbClr val="9DE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411" name="Freeform 2395">
                  <a:extLst>
                    <a:ext uri="{FF2B5EF4-FFF2-40B4-BE49-F238E27FC236}">
                      <a16:creationId xmlns:a16="http://schemas.microsoft.com/office/drawing/2014/main" id="{D023DD06-7A4B-28C8-74A6-9339A623C4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1" y="5572"/>
                  <a:ext cx="6" cy="1"/>
                </a:xfrm>
                <a:custGeom>
                  <a:avLst/>
                  <a:gdLst>
                    <a:gd name="T0" fmla="*/ 0 w 151"/>
                    <a:gd name="T1" fmla="*/ 0 h 40"/>
                    <a:gd name="T2" fmla="*/ 0 w 151"/>
                    <a:gd name="T3" fmla="*/ 0 h 40"/>
                    <a:gd name="T4" fmla="*/ 0 w 151"/>
                    <a:gd name="T5" fmla="*/ 0 h 40"/>
                    <a:gd name="T6" fmla="*/ 0 w 151"/>
                    <a:gd name="T7" fmla="*/ 0 h 40"/>
                    <a:gd name="T8" fmla="*/ 0 w 151"/>
                    <a:gd name="T9" fmla="*/ 0 h 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51" h="40">
                      <a:moveTo>
                        <a:pt x="1" y="0"/>
                      </a:moveTo>
                      <a:lnTo>
                        <a:pt x="151" y="16"/>
                      </a:lnTo>
                      <a:lnTo>
                        <a:pt x="151" y="40"/>
                      </a:lnTo>
                      <a:lnTo>
                        <a:pt x="0" y="25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</p:grpSp>
      </p:grpSp>
      <p:sp>
        <p:nvSpPr>
          <p:cNvPr id="3347" name="Text Box 2112">
            <a:extLst>
              <a:ext uri="{FF2B5EF4-FFF2-40B4-BE49-F238E27FC236}">
                <a16:creationId xmlns:a16="http://schemas.microsoft.com/office/drawing/2014/main" id="{0CE56D8B-F3AA-B7D4-B97A-0EE9F516B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927100"/>
            <a:ext cx="3657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1600" b="1" dirty="0">
                <a:solidFill>
                  <a:srgbClr val="000099"/>
                </a:solidFill>
                <a:latin typeface="Arial" panose="020B0604020202020204" pitchFamily="34" charset="0"/>
              </a:rPr>
              <a:t>Croquis del Interior del Inmueble</a:t>
            </a:r>
            <a:endParaRPr lang="es-ES_tradnl" altLang="es-MX" sz="1600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pic>
        <p:nvPicPr>
          <p:cNvPr id="3079" name="Imagen 1" descr="Imagen que contiene Texto&#10;&#10;Descripción generada automáticamente">
            <a:extLst>
              <a:ext uri="{FF2B5EF4-FFF2-40B4-BE49-F238E27FC236}">
                <a16:creationId xmlns:a16="http://schemas.microsoft.com/office/drawing/2014/main" id="{7B3753CC-6AE9-7A69-DCF6-552387E65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6" t="6010" r="52930" b="88058"/>
          <a:stretch>
            <a:fillRect/>
          </a:stretch>
        </p:blipFill>
        <p:spPr bwMode="auto">
          <a:xfrm>
            <a:off x="657225" y="250825"/>
            <a:ext cx="30591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105">
            <a:extLst>
              <a:ext uri="{FF2B5EF4-FFF2-40B4-BE49-F238E27FC236}">
                <a16:creationId xmlns:a16="http://schemas.microsoft.com/office/drawing/2014/main" id="{6FF5FAAF-33CA-325E-AE40-A560BE52B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7740650"/>
            <a:ext cx="3159125" cy="1130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s-ES_tradnl" sz="700" b="1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Nota: </a:t>
            </a: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Utilice el croquis de la Unidad Administrativa</a:t>
            </a:r>
            <a:r>
              <a: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 plantel Educativo en su caso, para determinar:</a:t>
            </a:r>
            <a:endParaRPr lang="es-MX" sz="700" kern="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  <a:defRPr/>
            </a:pP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Rutas de Evacuación con flechas color verde.</a:t>
            </a:r>
            <a:endParaRPr lang="es-MX" sz="700" kern="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  <a:defRPr/>
            </a:pP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Salidas de emergencia con simbología en color verde.</a:t>
            </a:r>
            <a:endParaRPr lang="es-MX" sz="700" kern="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  <a:defRPr/>
            </a:pP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Equipo contra incendio con simbología en color rojo.</a:t>
            </a:r>
            <a:endParaRPr lang="es-MX" sz="700" kern="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defRPr/>
            </a:pPr>
            <a:r>
              <a:rPr lang="es-ES_tradnl" sz="700" dirty="0">
                <a:solidFill>
                  <a:srgbClr val="00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Botiquines de Primeros Auxilios con simbología en color verde.</a:t>
            </a:r>
            <a:endParaRPr lang="es-MX" sz="700" kern="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es-ES_tradnl" sz="9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s-MX" sz="11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rupo 263">
            <a:extLst>
              <a:ext uri="{FF2B5EF4-FFF2-40B4-BE49-F238E27FC236}">
                <a16:creationId xmlns:a16="http://schemas.microsoft.com/office/drawing/2014/main" id="{BF54A385-B99A-58A6-E594-66F728047292}"/>
              </a:ext>
            </a:extLst>
          </p:cNvPr>
          <p:cNvGrpSpPr/>
          <p:nvPr/>
        </p:nvGrpSpPr>
        <p:grpSpPr>
          <a:xfrm>
            <a:off x="46946" y="179512"/>
            <a:ext cx="6694422" cy="8816975"/>
            <a:chOff x="-65022" y="250825"/>
            <a:chExt cx="6694422" cy="8816975"/>
          </a:xfrm>
        </p:grpSpPr>
        <p:sp>
          <p:nvSpPr>
            <p:cNvPr id="2" name="Text Box 2113">
              <a:extLst>
                <a:ext uri="{FF2B5EF4-FFF2-40B4-BE49-F238E27FC236}">
                  <a16:creationId xmlns:a16="http://schemas.microsoft.com/office/drawing/2014/main" id="{6C15AF28-A131-2693-80DC-6A0F0F2E3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2813" y="454025"/>
              <a:ext cx="1335087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_tradnl" altLang="es-MX" sz="1200" b="1">
                  <a:solidFill>
                    <a:schemeClr val="accent2"/>
                  </a:solidFill>
                  <a:latin typeface="NoTO SANS" panose="020B0502040504020204" pitchFamily="34" charset="0"/>
                  <a:cs typeface="NoTO SANS" panose="020B0502040504020204" pitchFamily="34" charset="0"/>
                </a:rPr>
                <a:t>Anexo No. 9</a:t>
              </a:r>
              <a:endParaRPr lang="es-ES_tradnl" altLang="es-MX" sz="1400">
                <a:solidFill>
                  <a:schemeClr val="accent2"/>
                </a:solidFill>
                <a:latin typeface="NoTO SANS" panose="020B0502040504020204" pitchFamily="34" charset="0"/>
                <a:cs typeface="NoTO SANS" panose="020B0502040504020204" pitchFamily="34" charset="0"/>
              </a:endParaRPr>
            </a:p>
          </p:txBody>
        </p:sp>
        <p:grpSp>
          <p:nvGrpSpPr>
            <p:cNvPr id="3" name="Group 3556">
              <a:extLst>
                <a:ext uri="{FF2B5EF4-FFF2-40B4-BE49-F238E27FC236}">
                  <a16:creationId xmlns:a16="http://schemas.microsoft.com/office/drawing/2014/main" id="{33E02454-069A-84B1-929C-3C88EEC6F1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000" y="7315200"/>
              <a:ext cx="2711450" cy="1752600"/>
              <a:chOff x="240" y="4560"/>
              <a:chExt cx="1708" cy="1104"/>
            </a:xfrm>
          </p:grpSpPr>
          <p:sp>
            <p:nvSpPr>
              <p:cNvPr id="4" name="Rectangle 314">
                <a:extLst>
                  <a:ext uri="{FF2B5EF4-FFF2-40B4-BE49-F238E27FC236}">
                    <a16:creationId xmlns:a16="http://schemas.microsoft.com/office/drawing/2014/main" id="{C7496D67-F77B-3C2E-F090-58E2300BAB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" y="4860"/>
                <a:ext cx="5" cy="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5" name="AutoShape 2125">
                <a:extLst>
                  <a:ext uri="{FF2B5EF4-FFF2-40B4-BE49-F238E27FC236}">
                    <a16:creationId xmlns:a16="http://schemas.microsoft.com/office/drawing/2014/main" id="{7DE87787-FC15-27D2-B04C-46A689E60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" y="4660"/>
                <a:ext cx="1680" cy="86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6" name="Group 2127">
                <a:extLst>
                  <a:ext uri="{FF2B5EF4-FFF2-40B4-BE49-F238E27FC236}">
                    <a16:creationId xmlns:a16="http://schemas.microsoft.com/office/drawing/2014/main" id="{12560695-1582-8960-C95B-3534019A00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716"/>
                <a:ext cx="88" cy="79"/>
                <a:chOff x="273" y="4821"/>
                <a:chExt cx="88" cy="79"/>
              </a:xfrm>
            </p:grpSpPr>
            <p:sp>
              <p:nvSpPr>
                <p:cNvPr id="201" name="Rectangle 2128">
                  <a:extLst>
                    <a:ext uri="{FF2B5EF4-FFF2-40B4-BE49-F238E27FC236}">
                      <a16:creationId xmlns:a16="http://schemas.microsoft.com/office/drawing/2014/main" id="{5EF2D9AE-0E6A-1A67-FC46-AADFAE5F1E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2" name="Rectangle 2129">
                  <a:extLst>
                    <a:ext uri="{FF2B5EF4-FFF2-40B4-BE49-F238E27FC236}">
                      <a16:creationId xmlns:a16="http://schemas.microsoft.com/office/drawing/2014/main" id="{B7A86C28-E589-B6BE-4CF9-BFC6724A1D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" name="Rectangle 2130">
                  <a:extLst>
                    <a:ext uri="{FF2B5EF4-FFF2-40B4-BE49-F238E27FC236}">
                      <a16:creationId xmlns:a16="http://schemas.microsoft.com/office/drawing/2014/main" id="{454CCD80-9A2F-E289-C82C-2734D204E0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4" name="Rectangle 2131">
                  <a:extLst>
                    <a:ext uri="{FF2B5EF4-FFF2-40B4-BE49-F238E27FC236}">
                      <a16:creationId xmlns:a16="http://schemas.microsoft.com/office/drawing/2014/main" id="{BE157913-A18E-D273-DA5F-F4602B6B00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5" name="Rectangle 2132">
                  <a:extLst>
                    <a:ext uri="{FF2B5EF4-FFF2-40B4-BE49-F238E27FC236}">
                      <a16:creationId xmlns:a16="http://schemas.microsoft.com/office/drawing/2014/main" id="{35E6BADB-CC24-5141-CBBC-15EC9A7052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6" name="Rectangle 2133">
                  <a:extLst>
                    <a:ext uri="{FF2B5EF4-FFF2-40B4-BE49-F238E27FC236}">
                      <a16:creationId xmlns:a16="http://schemas.microsoft.com/office/drawing/2014/main" id="{2FCE6E93-E65F-DB9A-2F79-897C41C462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7" name="Rectangle 2134">
                  <a:extLst>
                    <a:ext uri="{FF2B5EF4-FFF2-40B4-BE49-F238E27FC236}">
                      <a16:creationId xmlns:a16="http://schemas.microsoft.com/office/drawing/2014/main" id="{E7DA0709-6442-9AC2-F4A4-C30E320320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8" name="Rectangle 2135">
                  <a:extLst>
                    <a:ext uri="{FF2B5EF4-FFF2-40B4-BE49-F238E27FC236}">
                      <a16:creationId xmlns:a16="http://schemas.microsoft.com/office/drawing/2014/main" id="{F00C07BE-19CA-0A8F-4483-524E1D7546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9" name="Rectangle 2136">
                  <a:extLst>
                    <a:ext uri="{FF2B5EF4-FFF2-40B4-BE49-F238E27FC236}">
                      <a16:creationId xmlns:a16="http://schemas.microsoft.com/office/drawing/2014/main" id="{059E6C7C-9047-17C2-9220-5EF7FFEDD1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0" name="Rectangle 2137">
                  <a:extLst>
                    <a:ext uri="{FF2B5EF4-FFF2-40B4-BE49-F238E27FC236}">
                      <a16:creationId xmlns:a16="http://schemas.microsoft.com/office/drawing/2014/main" id="{3055C24F-6284-92DF-F33C-6A8BBD852E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1" name="Rectangle 2138">
                  <a:extLst>
                    <a:ext uri="{FF2B5EF4-FFF2-40B4-BE49-F238E27FC236}">
                      <a16:creationId xmlns:a16="http://schemas.microsoft.com/office/drawing/2014/main" id="{EC0DB4F8-1B0E-0525-8AB0-DE74DB6BBF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2" name="Rectangle 2139">
                  <a:extLst>
                    <a:ext uri="{FF2B5EF4-FFF2-40B4-BE49-F238E27FC236}">
                      <a16:creationId xmlns:a16="http://schemas.microsoft.com/office/drawing/2014/main" id="{C0A95F5E-71A1-C14F-987B-7112053442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3" name="Rectangle 2140">
                  <a:extLst>
                    <a:ext uri="{FF2B5EF4-FFF2-40B4-BE49-F238E27FC236}">
                      <a16:creationId xmlns:a16="http://schemas.microsoft.com/office/drawing/2014/main" id="{3D049AFC-3F1E-8DD1-7B95-6130DC9191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4" name="Rectangle 2141">
                  <a:extLst>
                    <a:ext uri="{FF2B5EF4-FFF2-40B4-BE49-F238E27FC236}">
                      <a16:creationId xmlns:a16="http://schemas.microsoft.com/office/drawing/2014/main" id="{F608501C-14C2-EAD8-C5B0-CCF4E1DB35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" name="Rectangle 2142">
                  <a:extLst>
                    <a:ext uri="{FF2B5EF4-FFF2-40B4-BE49-F238E27FC236}">
                      <a16:creationId xmlns:a16="http://schemas.microsoft.com/office/drawing/2014/main" id="{E34A54E7-4D76-49ED-715C-593822DDBD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6" name="Rectangle 2143">
                  <a:extLst>
                    <a:ext uri="{FF2B5EF4-FFF2-40B4-BE49-F238E27FC236}">
                      <a16:creationId xmlns:a16="http://schemas.microsoft.com/office/drawing/2014/main" id="{98C1BFE5-CF8C-ACB3-66F8-AA991E692B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" name="Rectangle 2144">
                  <a:extLst>
                    <a:ext uri="{FF2B5EF4-FFF2-40B4-BE49-F238E27FC236}">
                      <a16:creationId xmlns:a16="http://schemas.microsoft.com/office/drawing/2014/main" id="{1ACD925A-C338-223E-6A73-A41EB6568F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8" name="Rectangle 2145">
                  <a:extLst>
                    <a:ext uri="{FF2B5EF4-FFF2-40B4-BE49-F238E27FC236}">
                      <a16:creationId xmlns:a16="http://schemas.microsoft.com/office/drawing/2014/main" id="{F36DECB5-C0DA-1349-948B-D262EC02A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9" name="Rectangle 2146">
                  <a:extLst>
                    <a:ext uri="{FF2B5EF4-FFF2-40B4-BE49-F238E27FC236}">
                      <a16:creationId xmlns:a16="http://schemas.microsoft.com/office/drawing/2014/main" id="{772B92FE-450B-AA77-9D06-CF27FA4FCB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0" name="Rectangle 2147">
                  <a:extLst>
                    <a:ext uri="{FF2B5EF4-FFF2-40B4-BE49-F238E27FC236}">
                      <a16:creationId xmlns:a16="http://schemas.microsoft.com/office/drawing/2014/main" id="{00E07D76-DDBD-DF90-23E4-300F42C9D2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1" name="Rectangle 2148">
                  <a:extLst>
                    <a:ext uri="{FF2B5EF4-FFF2-40B4-BE49-F238E27FC236}">
                      <a16:creationId xmlns:a16="http://schemas.microsoft.com/office/drawing/2014/main" id="{23B693ED-3AD7-602F-EC16-64E9A563A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" name="Rectangle 2149">
                  <a:extLst>
                    <a:ext uri="{FF2B5EF4-FFF2-40B4-BE49-F238E27FC236}">
                      <a16:creationId xmlns:a16="http://schemas.microsoft.com/office/drawing/2014/main" id="{EB5B2873-8A3E-9A86-CA86-CC2FC1B41C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3" name="Rectangle 2150">
                  <a:extLst>
                    <a:ext uri="{FF2B5EF4-FFF2-40B4-BE49-F238E27FC236}">
                      <a16:creationId xmlns:a16="http://schemas.microsoft.com/office/drawing/2014/main" id="{BE9C6836-E0BD-B7EA-B812-0593150C83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4" name="Rectangle 2151">
                  <a:extLst>
                    <a:ext uri="{FF2B5EF4-FFF2-40B4-BE49-F238E27FC236}">
                      <a16:creationId xmlns:a16="http://schemas.microsoft.com/office/drawing/2014/main" id="{AB8204D7-AB35-BE9C-D268-F5BD97702B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5" name="Rectangle 2152">
                  <a:extLst>
                    <a:ext uri="{FF2B5EF4-FFF2-40B4-BE49-F238E27FC236}">
                      <a16:creationId xmlns:a16="http://schemas.microsoft.com/office/drawing/2014/main" id="{17C63FF5-40CE-D63F-BCC0-913B54A85A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821"/>
                  <a:ext cx="88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6" name="Rectangle 2153">
                  <a:extLst>
                    <a:ext uri="{FF2B5EF4-FFF2-40B4-BE49-F238E27FC236}">
                      <a16:creationId xmlns:a16="http://schemas.microsoft.com/office/drawing/2014/main" id="{C41EE266-40EB-FA5A-6F95-EBCEE63C7A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821"/>
                  <a:ext cx="88" cy="79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7" name="Freeform 2154">
                  <a:extLst>
                    <a:ext uri="{FF2B5EF4-FFF2-40B4-BE49-F238E27FC236}">
                      <a16:creationId xmlns:a16="http://schemas.microsoft.com/office/drawing/2014/main" id="{EBAADA4D-321F-1AE2-C2FB-B0E589712D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6" y="4849"/>
                  <a:ext cx="12" cy="7"/>
                </a:xfrm>
                <a:custGeom>
                  <a:avLst/>
                  <a:gdLst>
                    <a:gd name="T0" fmla="*/ 2 w 15"/>
                    <a:gd name="T1" fmla="*/ 2 h 9"/>
                    <a:gd name="T2" fmla="*/ 2 w 15"/>
                    <a:gd name="T3" fmla="*/ 2 h 9"/>
                    <a:gd name="T4" fmla="*/ 2 w 15"/>
                    <a:gd name="T5" fmla="*/ 2 h 9"/>
                    <a:gd name="T6" fmla="*/ 2 w 15"/>
                    <a:gd name="T7" fmla="*/ 2 h 9"/>
                    <a:gd name="T8" fmla="*/ 2 w 15"/>
                    <a:gd name="T9" fmla="*/ 2 h 9"/>
                    <a:gd name="T10" fmla="*/ 2 w 15"/>
                    <a:gd name="T11" fmla="*/ 2 h 9"/>
                    <a:gd name="T12" fmla="*/ 2 w 15"/>
                    <a:gd name="T13" fmla="*/ 2 h 9"/>
                    <a:gd name="T14" fmla="*/ 2 w 15"/>
                    <a:gd name="T15" fmla="*/ 2 h 9"/>
                    <a:gd name="T16" fmla="*/ 2 w 15"/>
                    <a:gd name="T17" fmla="*/ 2 h 9"/>
                    <a:gd name="T18" fmla="*/ 2 w 15"/>
                    <a:gd name="T19" fmla="*/ 2 h 9"/>
                    <a:gd name="T20" fmla="*/ 2 w 15"/>
                    <a:gd name="T21" fmla="*/ 2 h 9"/>
                    <a:gd name="T22" fmla="*/ 2 w 15"/>
                    <a:gd name="T23" fmla="*/ 2 h 9"/>
                    <a:gd name="T24" fmla="*/ 2 w 15"/>
                    <a:gd name="T25" fmla="*/ 2 h 9"/>
                    <a:gd name="T26" fmla="*/ 2 w 15"/>
                    <a:gd name="T27" fmla="*/ 2 h 9"/>
                    <a:gd name="T28" fmla="*/ 0 w 15"/>
                    <a:gd name="T29" fmla="*/ 2 h 9"/>
                    <a:gd name="T30" fmla="*/ 0 w 15"/>
                    <a:gd name="T31" fmla="*/ 2 h 9"/>
                    <a:gd name="T32" fmla="*/ 0 w 15"/>
                    <a:gd name="T33" fmla="*/ 2 h 9"/>
                    <a:gd name="T34" fmla="*/ 0 w 15"/>
                    <a:gd name="T35" fmla="*/ 2 h 9"/>
                    <a:gd name="T36" fmla="*/ 0 w 15"/>
                    <a:gd name="T37" fmla="*/ 2 h 9"/>
                    <a:gd name="T38" fmla="*/ 2 w 15"/>
                    <a:gd name="T39" fmla="*/ 2 h 9"/>
                    <a:gd name="T40" fmla="*/ 2 w 15"/>
                    <a:gd name="T41" fmla="*/ 2 h 9"/>
                    <a:gd name="T42" fmla="*/ 2 w 15"/>
                    <a:gd name="T43" fmla="*/ 0 h 9"/>
                    <a:gd name="T44" fmla="*/ 2 w 15"/>
                    <a:gd name="T45" fmla="*/ 0 h 9"/>
                    <a:gd name="T46" fmla="*/ 2 w 15"/>
                    <a:gd name="T47" fmla="*/ 0 h 9"/>
                    <a:gd name="T48" fmla="*/ 2 w 15"/>
                    <a:gd name="T49" fmla="*/ 0 h 9"/>
                    <a:gd name="T50" fmla="*/ 2 w 15"/>
                    <a:gd name="T51" fmla="*/ 0 h 9"/>
                    <a:gd name="T52" fmla="*/ 2 w 15"/>
                    <a:gd name="T53" fmla="*/ 0 h 9"/>
                    <a:gd name="T54" fmla="*/ 2 w 15"/>
                    <a:gd name="T55" fmla="*/ 0 h 9"/>
                    <a:gd name="T56" fmla="*/ 2 w 15"/>
                    <a:gd name="T57" fmla="*/ 2 h 9"/>
                    <a:gd name="T58" fmla="*/ 2 w 15"/>
                    <a:gd name="T59" fmla="*/ 2 h 9"/>
                    <a:gd name="T60" fmla="*/ 2 w 15"/>
                    <a:gd name="T61" fmla="*/ 2 h 9"/>
                    <a:gd name="T62" fmla="*/ 2 w 15"/>
                    <a:gd name="T63" fmla="*/ 2 h 9"/>
                    <a:gd name="T64" fmla="*/ 2 w 15"/>
                    <a:gd name="T65" fmla="*/ 2 h 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9">
                      <a:moveTo>
                        <a:pt x="15" y="6"/>
                      </a:moveTo>
                      <a:lnTo>
                        <a:pt x="15" y="6"/>
                      </a:lnTo>
                      <a:lnTo>
                        <a:pt x="15" y="7"/>
                      </a:lnTo>
                      <a:lnTo>
                        <a:pt x="13" y="7"/>
                      </a:lnTo>
                      <a:lnTo>
                        <a:pt x="13" y="9"/>
                      </a:lnTo>
                      <a:lnTo>
                        <a:pt x="11" y="9"/>
                      </a:lnTo>
                      <a:lnTo>
                        <a:pt x="9" y="9"/>
                      </a:lnTo>
                      <a:lnTo>
                        <a:pt x="7" y="9"/>
                      </a:lnTo>
                      <a:lnTo>
                        <a:pt x="5" y="9"/>
                      </a:lnTo>
                      <a:lnTo>
                        <a:pt x="4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2"/>
                      </a:lnTo>
                      <a:lnTo>
                        <a:pt x="15" y="4"/>
                      </a:lnTo>
                      <a:lnTo>
                        <a:pt x="15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8" name="Freeform 2155">
                  <a:extLst>
                    <a:ext uri="{FF2B5EF4-FFF2-40B4-BE49-F238E27FC236}">
                      <a16:creationId xmlns:a16="http://schemas.microsoft.com/office/drawing/2014/main" id="{3019897F-D71A-35BF-7255-01911A5A7F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6" y="4849"/>
                  <a:ext cx="12" cy="7"/>
                </a:xfrm>
                <a:custGeom>
                  <a:avLst/>
                  <a:gdLst>
                    <a:gd name="T0" fmla="*/ 2 w 15"/>
                    <a:gd name="T1" fmla="*/ 2 h 9"/>
                    <a:gd name="T2" fmla="*/ 2 w 15"/>
                    <a:gd name="T3" fmla="*/ 2 h 9"/>
                    <a:gd name="T4" fmla="*/ 2 w 15"/>
                    <a:gd name="T5" fmla="*/ 2 h 9"/>
                    <a:gd name="T6" fmla="*/ 2 w 15"/>
                    <a:gd name="T7" fmla="*/ 2 h 9"/>
                    <a:gd name="T8" fmla="*/ 2 w 15"/>
                    <a:gd name="T9" fmla="*/ 2 h 9"/>
                    <a:gd name="T10" fmla="*/ 2 w 15"/>
                    <a:gd name="T11" fmla="*/ 2 h 9"/>
                    <a:gd name="T12" fmla="*/ 2 w 15"/>
                    <a:gd name="T13" fmla="*/ 2 h 9"/>
                    <a:gd name="T14" fmla="*/ 2 w 15"/>
                    <a:gd name="T15" fmla="*/ 2 h 9"/>
                    <a:gd name="T16" fmla="*/ 2 w 15"/>
                    <a:gd name="T17" fmla="*/ 2 h 9"/>
                    <a:gd name="T18" fmla="*/ 2 w 15"/>
                    <a:gd name="T19" fmla="*/ 2 h 9"/>
                    <a:gd name="T20" fmla="*/ 2 w 15"/>
                    <a:gd name="T21" fmla="*/ 2 h 9"/>
                    <a:gd name="T22" fmla="*/ 2 w 15"/>
                    <a:gd name="T23" fmla="*/ 2 h 9"/>
                    <a:gd name="T24" fmla="*/ 2 w 15"/>
                    <a:gd name="T25" fmla="*/ 2 h 9"/>
                    <a:gd name="T26" fmla="*/ 2 w 15"/>
                    <a:gd name="T27" fmla="*/ 2 h 9"/>
                    <a:gd name="T28" fmla="*/ 0 w 15"/>
                    <a:gd name="T29" fmla="*/ 2 h 9"/>
                    <a:gd name="T30" fmla="*/ 0 w 15"/>
                    <a:gd name="T31" fmla="*/ 2 h 9"/>
                    <a:gd name="T32" fmla="*/ 0 w 15"/>
                    <a:gd name="T33" fmla="*/ 2 h 9"/>
                    <a:gd name="T34" fmla="*/ 0 w 15"/>
                    <a:gd name="T35" fmla="*/ 2 h 9"/>
                    <a:gd name="T36" fmla="*/ 0 w 15"/>
                    <a:gd name="T37" fmla="*/ 2 h 9"/>
                    <a:gd name="T38" fmla="*/ 2 w 15"/>
                    <a:gd name="T39" fmla="*/ 2 h 9"/>
                    <a:gd name="T40" fmla="*/ 2 w 15"/>
                    <a:gd name="T41" fmla="*/ 2 h 9"/>
                    <a:gd name="T42" fmla="*/ 2 w 15"/>
                    <a:gd name="T43" fmla="*/ 0 h 9"/>
                    <a:gd name="T44" fmla="*/ 2 w 15"/>
                    <a:gd name="T45" fmla="*/ 0 h 9"/>
                    <a:gd name="T46" fmla="*/ 2 w 15"/>
                    <a:gd name="T47" fmla="*/ 0 h 9"/>
                    <a:gd name="T48" fmla="*/ 2 w 15"/>
                    <a:gd name="T49" fmla="*/ 0 h 9"/>
                    <a:gd name="T50" fmla="*/ 2 w 15"/>
                    <a:gd name="T51" fmla="*/ 0 h 9"/>
                    <a:gd name="T52" fmla="*/ 2 w 15"/>
                    <a:gd name="T53" fmla="*/ 0 h 9"/>
                    <a:gd name="T54" fmla="*/ 2 w 15"/>
                    <a:gd name="T55" fmla="*/ 0 h 9"/>
                    <a:gd name="T56" fmla="*/ 2 w 15"/>
                    <a:gd name="T57" fmla="*/ 2 h 9"/>
                    <a:gd name="T58" fmla="*/ 2 w 15"/>
                    <a:gd name="T59" fmla="*/ 2 h 9"/>
                    <a:gd name="T60" fmla="*/ 2 w 15"/>
                    <a:gd name="T61" fmla="*/ 2 h 9"/>
                    <a:gd name="T62" fmla="*/ 2 w 15"/>
                    <a:gd name="T63" fmla="*/ 2 h 9"/>
                    <a:gd name="T64" fmla="*/ 2 w 15"/>
                    <a:gd name="T65" fmla="*/ 2 h 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9">
                      <a:moveTo>
                        <a:pt x="15" y="6"/>
                      </a:moveTo>
                      <a:lnTo>
                        <a:pt x="15" y="6"/>
                      </a:lnTo>
                      <a:lnTo>
                        <a:pt x="15" y="7"/>
                      </a:lnTo>
                      <a:lnTo>
                        <a:pt x="13" y="7"/>
                      </a:lnTo>
                      <a:lnTo>
                        <a:pt x="13" y="9"/>
                      </a:lnTo>
                      <a:lnTo>
                        <a:pt x="11" y="9"/>
                      </a:lnTo>
                      <a:lnTo>
                        <a:pt x="9" y="9"/>
                      </a:lnTo>
                      <a:lnTo>
                        <a:pt x="7" y="9"/>
                      </a:lnTo>
                      <a:lnTo>
                        <a:pt x="5" y="9"/>
                      </a:lnTo>
                      <a:lnTo>
                        <a:pt x="4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2"/>
                      </a:lnTo>
                      <a:lnTo>
                        <a:pt x="15" y="4"/>
                      </a:lnTo>
                      <a:lnTo>
                        <a:pt x="15" y="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9" name="Rectangle 2156">
                  <a:extLst>
                    <a:ext uri="{FF2B5EF4-FFF2-40B4-BE49-F238E27FC236}">
                      <a16:creationId xmlns:a16="http://schemas.microsoft.com/office/drawing/2014/main" id="{E80AC08F-1E3E-0CDC-C796-4D8A159FDA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0" name="Rectangle 2157">
                  <a:extLst>
                    <a:ext uri="{FF2B5EF4-FFF2-40B4-BE49-F238E27FC236}">
                      <a16:creationId xmlns:a16="http://schemas.microsoft.com/office/drawing/2014/main" id="{E86DD4A2-F0FA-119A-AB24-79B455EFEF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1" name="Rectangle 2158">
                  <a:extLst>
                    <a:ext uri="{FF2B5EF4-FFF2-40B4-BE49-F238E27FC236}">
                      <a16:creationId xmlns:a16="http://schemas.microsoft.com/office/drawing/2014/main" id="{3BE879D2-F96B-0DE6-9C55-D8932A7CB0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2" name="Rectangle 2159">
                  <a:extLst>
                    <a:ext uri="{FF2B5EF4-FFF2-40B4-BE49-F238E27FC236}">
                      <a16:creationId xmlns:a16="http://schemas.microsoft.com/office/drawing/2014/main" id="{43AD7285-86BD-3EFF-4899-C935B1239C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3" name="Rectangle 2160">
                  <a:extLst>
                    <a:ext uri="{FF2B5EF4-FFF2-40B4-BE49-F238E27FC236}">
                      <a16:creationId xmlns:a16="http://schemas.microsoft.com/office/drawing/2014/main" id="{3E7A6996-5504-BE11-7CA4-A3E7A5B4DE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4" name="Rectangle 2161">
                  <a:extLst>
                    <a:ext uri="{FF2B5EF4-FFF2-40B4-BE49-F238E27FC236}">
                      <a16:creationId xmlns:a16="http://schemas.microsoft.com/office/drawing/2014/main" id="{461B2EB3-C5EE-FD12-3E1B-DAD46D6E58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5" name="Rectangle 2162">
                  <a:extLst>
                    <a:ext uri="{FF2B5EF4-FFF2-40B4-BE49-F238E27FC236}">
                      <a16:creationId xmlns:a16="http://schemas.microsoft.com/office/drawing/2014/main" id="{6AB1C135-13DB-1CBF-1A11-45F4D4A03B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" name="Rectangle 2163">
                  <a:extLst>
                    <a:ext uri="{FF2B5EF4-FFF2-40B4-BE49-F238E27FC236}">
                      <a16:creationId xmlns:a16="http://schemas.microsoft.com/office/drawing/2014/main" id="{64E0E231-9DE2-81AF-2605-84ED426C49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85"/>
                  <a:ext cx="9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" name="Rectangle 2164">
                  <a:extLst>
                    <a:ext uri="{FF2B5EF4-FFF2-40B4-BE49-F238E27FC236}">
                      <a16:creationId xmlns:a16="http://schemas.microsoft.com/office/drawing/2014/main" id="{6C8FE3E4-A7CD-A416-FF3D-E3C18D9C41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85"/>
                  <a:ext cx="9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8" name="Rectangle 2165">
                  <a:extLst>
                    <a:ext uri="{FF2B5EF4-FFF2-40B4-BE49-F238E27FC236}">
                      <a16:creationId xmlns:a16="http://schemas.microsoft.com/office/drawing/2014/main" id="{33B90DA1-76DF-3561-A27C-B225448B88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6"/>
                  <a:ext cx="4" cy="5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9" name="Rectangle 2166">
                  <a:extLst>
                    <a:ext uri="{FF2B5EF4-FFF2-40B4-BE49-F238E27FC236}">
                      <a16:creationId xmlns:a16="http://schemas.microsoft.com/office/drawing/2014/main" id="{8022BDA1-C48E-D4FB-005E-73638BF81D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0" name="Rectangle 2167">
                  <a:extLst>
                    <a:ext uri="{FF2B5EF4-FFF2-40B4-BE49-F238E27FC236}">
                      <a16:creationId xmlns:a16="http://schemas.microsoft.com/office/drawing/2014/main" id="{2CC36D31-B94D-76FF-810B-0A58F43095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1" name="Rectangle 2168">
                  <a:extLst>
                    <a:ext uri="{FF2B5EF4-FFF2-40B4-BE49-F238E27FC236}">
                      <a16:creationId xmlns:a16="http://schemas.microsoft.com/office/drawing/2014/main" id="{691D397E-ED25-E649-02D4-EFFC8F587F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85"/>
                  <a:ext cx="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2" name="Rectangle 2169">
                  <a:extLst>
                    <a:ext uri="{FF2B5EF4-FFF2-40B4-BE49-F238E27FC236}">
                      <a16:creationId xmlns:a16="http://schemas.microsoft.com/office/drawing/2014/main" id="{062AA4F1-910D-A0FF-7A47-7F03290743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85"/>
                  <a:ext cx="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3" name="Rectangle 2170">
                  <a:extLst>
                    <a:ext uri="{FF2B5EF4-FFF2-40B4-BE49-F238E27FC236}">
                      <a16:creationId xmlns:a16="http://schemas.microsoft.com/office/drawing/2014/main" id="{8763D868-AB8B-B8C7-8014-95CCF8DC52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4" name="Rectangle 2171">
                  <a:extLst>
                    <a:ext uri="{FF2B5EF4-FFF2-40B4-BE49-F238E27FC236}">
                      <a16:creationId xmlns:a16="http://schemas.microsoft.com/office/drawing/2014/main" id="{9DF2A90D-DB0E-5552-773E-3520F2AA8C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5" name="Freeform 2172">
                  <a:extLst>
                    <a:ext uri="{FF2B5EF4-FFF2-40B4-BE49-F238E27FC236}">
                      <a16:creationId xmlns:a16="http://schemas.microsoft.com/office/drawing/2014/main" id="{0B88BEA2-1A43-D37A-5CF9-49361BF012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" y="4829"/>
                  <a:ext cx="16" cy="11"/>
                </a:xfrm>
                <a:custGeom>
                  <a:avLst/>
                  <a:gdLst>
                    <a:gd name="T0" fmla="*/ 3 w 19"/>
                    <a:gd name="T1" fmla="*/ 0 h 13"/>
                    <a:gd name="T2" fmla="*/ 0 w 19"/>
                    <a:gd name="T3" fmla="*/ 3 h 13"/>
                    <a:gd name="T4" fmla="*/ 0 w 19"/>
                    <a:gd name="T5" fmla="*/ 3 h 13"/>
                    <a:gd name="T6" fmla="*/ 3 w 19"/>
                    <a:gd name="T7" fmla="*/ 3 h 13"/>
                    <a:gd name="T8" fmla="*/ 3 w 19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13">
                      <a:moveTo>
                        <a:pt x="19" y="0"/>
                      </a:moveTo>
                      <a:lnTo>
                        <a:pt x="0" y="4"/>
                      </a:lnTo>
                      <a:lnTo>
                        <a:pt x="0" y="11"/>
                      </a:lnTo>
                      <a:lnTo>
                        <a:pt x="19" y="13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46" name="Freeform 2173">
                  <a:extLst>
                    <a:ext uri="{FF2B5EF4-FFF2-40B4-BE49-F238E27FC236}">
                      <a16:creationId xmlns:a16="http://schemas.microsoft.com/office/drawing/2014/main" id="{E95AB9C9-B582-CC0E-9EA7-4117721BAE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" y="4829"/>
                  <a:ext cx="16" cy="11"/>
                </a:xfrm>
                <a:custGeom>
                  <a:avLst/>
                  <a:gdLst>
                    <a:gd name="T0" fmla="*/ 3 w 19"/>
                    <a:gd name="T1" fmla="*/ 0 h 13"/>
                    <a:gd name="T2" fmla="*/ 0 w 19"/>
                    <a:gd name="T3" fmla="*/ 3 h 13"/>
                    <a:gd name="T4" fmla="*/ 0 w 19"/>
                    <a:gd name="T5" fmla="*/ 3 h 13"/>
                    <a:gd name="T6" fmla="*/ 3 w 19"/>
                    <a:gd name="T7" fmla="*/ 3 h 13"/>
                    <a:gd name="T8" fmla="*/ 3 w 19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13">
                      <a:moveTo>
                        <a:pt x="19" y="0"/>
                      </a:moveTo>
                      <a:lnTo>
                        <a:pt x="0" y="4"/>
                      </a:lnTo>
                      <a:lnTo>
                        <a:pt x="0" y="11"/>
                      </a:lnTo>
                      <a:lnTo>
                        <a:pt x="19" y="13"/>
                      </a:lnTo>
                      <a:lnTo>
                        <a:pt x="1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47" name="Rectangle 2174">
                  <a:extLst>
                    <a:ext uri="{FF2B5EF4-FFF2-40B4-BE49-F238E27FC236}">
                      <a16:creationId xmlns:a16="http://schemas.microsoft.com/office/drawing/2014/main" id="{2C59D418-FE02-3F3C-5925-6DAC093F3A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8" name="Rectangle 2175">
                  <a:extLst>
                    <a:ext uri="{FF2B5EF4-FFF2-40B4-BE49-F238E27FC236}">
                      <a16:creationId xmlns:a16="http://schemas.microsoft.com/office/drawing/2014/main" id="{51F3D3B1-EE4F-E5D8-FDB8-284203D1A6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9" name="Rectangle 2176">
                  <a:extLst>
                    <a:ext uri="{FF2B5EF4-FFF2-40B4-BE49-F238E27FC236}">
                      <a16:creationId xmlns:a16="http://schemas.microsoft.com/office/drawing/2014/main" id="{5067012E-DFD7-C568-35FE-FA8EBC65E3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0" name="Rectangle 2177">
                  <a:extLst>
                    <a:ext uri="{FF2B5EF4-FFF2-40B4-BE49-F238E27FC236}">
                      <a16:creationId xmlns:a16="http://schemas.microsoft.com/office/drawing/2014/main" id="{448EE941-4A28-A045-0A81-47A01964BC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1" name="Rectangle 2178">
                  <a:extLst>
                    <a:ext uri="{FF2B5EF4-FFF2-40B4-BE49-F238E27FC236}">
                      <a16:creationId xmlns:a16="http://schemas.microsoft.com/office/drawing/2014/main" id="{AC39C2EA-2592-9328-335A-0BF73058C5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" y="4866"/>
                  <a:ext cx="3" cy="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2" name="Rectangle 2179">
                  <a:extLst>
                    <a:ext uri="{FF2B5EF4-FFF2-40B4-BE49-F238E27FC236}">
                      <a16:creationId xmlns:a16="http://schemas.microsoft.com/office/drawing/2014/main" id="{EE1454F7-BC4C-E1C1-C847-F5A826D585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" y="4866"/>
                  <a:ext cx="3" cy="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3" name="Rectangle 2180">
                  <a:extLst>
                    <a:ext uri="{FF2B5EF4-FFF2-40B4-BE49-F238E27FC236}">
                      <a16:creationId xmlns:a16="http://schemas.microsoft.com/office/drawing/2014/main" id="{5F4B332B-5BED-B0CA-930F-E85BA3F116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85"/>
                  <a:ext cx="1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4" name="Rectangle 2181">
                  <a:extLst>
                    <a:ext uri="{FF2B5EF4-FFF2-40B4-BE49-F238E27FC236}">
                      <a16:creationId xmlns:a16="http://schemas.microsoft.com/office/drawing/2014/main" id="{7EE3E141-8854-D81B-4A1B-B4E7CC4AEE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85"/>
                  <a:ext cx="1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5" name="Freeform 2182">
                  <a:extLst>
                    <a:ext uri="{FF2B5EF4-FFF2-40B4-BE49-F238E27FC236}">
                      <a16:creationId xmlns:a16="http://schemas.microsoft.com/office/drawing/2014/main" id="{62A5CB1B-EB2C-71C5-DFE0-C72730E408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" y="4861"/>
                  <a:ext cx="5" cy="4"/>
                </a:xfrm>
                <a:custGeom>
                  <a:avLst/>
                  <a:gdLst>
                    <a:gd name="T0" fmla="*/ 0 w 6"/>
                    <a:gd name="T1" fmla="*/ 0 h 4"/>
                    <a:gd name="T2" fmla="*/ 2 w 6"/>
                    <a:gd name="T3" fmla="*/ 4 h 4"/>
                    <a:gd name="T4" fmla="*/ 3 w 6"/>
                    <a:gd name="T5" fmla="*/ 4 h 4"/>
                    <a:gd name="T6" fmla="*/ 3 w 6"/>
                    <a:gd name="T7" fmla="*/ 0 h 4"/>
                    <a:gd name="T8" fmla="*/ 0 w 6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0" y="0"/>
                      </a:move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56" name="Freeform 2183">
                  <a:extLst>
                    <a:ext uri="{FF2B5EF4-FFF2-40B4-BE49-F238E27FC236}">
                      <a16:creationId xmlns:a16="http://schemas.microsoft.com/office/drawing/2014/main" id="{1CA1B45E-11F3-3554-44B2-5FDF0E8C43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" y="4861"/>
                  <a:ext cx="5" cy="4"/>
                </a:xfrm>
                <a:custGeom>
                  <a:avLst/>
                  <a:gdLst>
                    <a:gd name="T0" fmla="*/ 0 w 6"/>
                    <a:gd name="T1" fmla="*/ 0 h 4"/>
                    <a:gd name="T2" fmla="*/ 2 w 6"/>
                    <a:gd name="T3" fmla="*/ 4 h 4"/>
                    <a:gd name="T4" fmla="*/ 3 w 6"/>
                    <a:gd name="T5" fmla="*/ 4 h 4"/>
                    <a:gd name="T6" fmla="*/ 3 w 6"/>
                    <a:gd name="T7" fmla="*/ 0 h 4"/>
                    <a:gd name="T8" fmla="*/ 0 w 6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0" y="0"/>
                      </a:move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57" name="Freeform 2184">
                  <a:extLst>
                    <a:ext uri="{FF2B5EF4-FFF2-40B4-BE49-F238E27FC236}">
                      <a16:creationId xmlns:a16="http://schemas.microsoft.com/office/drawing/2014/main" id="{BE2C5BD3-E2F7-02CD-52A9-BDDBBF0080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" y="4844"/>
                  <a:ext cx="11" cy="31"/>
                </a:xfrm>
                <a:custGeom>
                  <a:avLst/>
                  <a:gdLst>
                    <a:gd name="T0" fmla="*/ 0 w 14"/>
                    <a:gd name="T1" fmla="*/ 4 h 38"/>
                    <a:gd name="T2" fmla="*/ 2 w 14"/>
                    <a:gd name="T3" fmla="*/ 4 h 38"/>
                    <a:gd name="T4" fmla="*/ 2 w 14"/>
                    <a:gd name="T5" fmla="*/ 0 h 38"/>
                    <a:gd name="T6" fmla="*/ 2 w 14"/>
                    <a:gd name="T7" fmla="*/ 0 h 38"/>
                    <a:gd name="T8" fmla="*/ 2 w 14"/>
                    <a:gd name="T9" fmla="*/ 4 h 38"/>
                    <a:gd name="T10" fmla="*/ 2 w 14"/>
                    <a:gd name="T11" fmla="*/ 4 h 38"/>
                    <a:gd name="T12" fmla="*/ 2 w 14"/>
                    <a:gd name="T13" fmla="*/ 5 h 38"/>
                    <a:gd name="T14" fmla="*/ 0 w 14"/>
                    <a:gd name="T15" fmla="*/ 4 h 3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" h="38">
                      <a:moveTo>
                        <a:pt x="0" y="29"/>
                      </a:moveTo>
                      <a:lnTo>
                        <a:pt x="4" y="29"/>
                      </a:lnTo>
                      <a:lnTo>
                        <a:pt x="4" y="0"/>
                      </a:lnTo>
                      <a:lnTo>
                        <a:pt x="12" y="0"/>
                      </a:lnTo>
                      <a:lnTo>
                        <a:pt x="12" y="29"/>
                      </a:lnTo>
                      <a:lnTo>
                        <a:pt x="14" y="29"/>
                      </a:lnTo>
                      <a:lnTo>
                        <a:pt x="8" y="38"/>
                      </a:lnTo>
                      <a:lnTo>
                        <a:pt x="0" y="2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58" name="Freeform 2185">
                  <a:extLst>
                    <a:ext uri="{FF2B5EF4-FFF2-40B4-BE49-F238E27FC236}">
                      <a16:creationId xmlns:a16="http://schemas.microsoft.com/office/drawing/2014/main" id="{EB5634E1-DF32-4975-7864-46A928AF70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" y="4844"/>
                  <a:ext cx="11" cy="31"/>
                </a:xfrm>
                <a:custGeom>
                  <a:avLst/>
                  <a:gdLst>
                    <a:gd name="T0" fmla="*/ 0 w 14"/>
                    <a:gd name="T1" fmla="*/ 4 h 38"/>
                    <a:gd name="T2" fmla="*/ 2 w 14"/>
                    <a:gd name="T3" fmla="*/ 4 h 38"/>
                    <a:gd name="T4" fmla="*/ 2 w 14"/>
                    <a:gd name="T5" fmla="*/ 0 h 38"/>
                    <a:gd name="T6" fmla="*/ 2 w 14"/>
                    <a:gd name="T7" fmla="*/ 0 h 38"/>
                    <a:gd name="T8" fmla="*/ 2 w 14"/>
                    <a:gd name="T9" fmla="*/ 4 h 38"/>
                    <a:gd name="T10" fmla="*/ 2 w 14"/>
                    <a:gd name="T11" fmla="*/ 4 h 38"/>
                    <a:gd name="T12" fmla="*/ 2 w 14"/>
                    <a:gd name="T13" fmla="*/ 5 h 38"/>
                    <a:gd name="T14" fmla="*/ 0 w 14"/>
                    <a:gd name="T15" fmla="*/ 4 h 3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" h="38">
                      <a:moveTo>
                        <a:pt x="0" y="29"/>
                      </a:moveTo>
                      <a:lnTo>
                        <a:pt x="4" y="29"/>
                      </a:lnTo>
                      <a:lnTo>
                        <a:pt x="4" y="0"/>
                      </a:lnTo>
                      <a:lnTo>
                        <a:pt x="12" y="0"/>
                      </a:lnTo>
                      <a:lnTo>
                        <a:pt x="12" y="29"/>
                      </a:lnTo>
                      <a:lnTo>
                        <a:pt x="14" y="29"/>
                      </a:lnTo>
                      <a:lnTo>
                        <a:pt x="8" y="38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7" name="Text Box 2186">
                <a:extLst>
                  <a:ext uri="{FF2B5EF4-FFF2-40B4-BE49-F238E27FC236}">
                    <a16:creationId xmlns:a16="http://schemas.microsoft.com/office/drawing/2014/main" id="{DF2B2A28-7C8C-FA64-A110-F027D17670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" y="4693"/>
                <a:ext cx="327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Hidrante</a:t>
                </a:r>
              </a:p>
            </p:txBody>
          </p:sp>
          <p:grpSp>
            <p:nvGrpSpPr>
              <p:cNvPr id="8" name="Group 2188">
                <a:extLst>
                  <a:ext uri="{FF2B5EF4-FFF2-40B4-BE49-F238E27FC236}">
                    <a16:creationId xmlns:a16="http://schemas.microsoft.com/office/drawing/2014/main" id="{5003CD30-09B6-D136-802B-0E82731163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811"/>
                <a:ext cx="88" cy="80"/>
                <a:chOff x="273" y="4908"/>
                <a:chExt cx="88" cy="80"/>
              </a:xfrm>
            </p:grpSpPr>
            <p:sp>
              <p:nvSpPr>
                <p:cNvPr id="183" name="Rectangle 2189">
                  <a:extLst>
                    <a:ext uri="{FF2B5EF4-FFF2-40B4-BE49-F238E27FC236}">
                      <a16:creationId xmlns:a16="http://schemas.microsoft.com/office/drawing/2014/main" id="{4526F91B-653A-4F79-B34E-A91B8AD034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4" name="Rectangle 2190">
                  <a:extLst>
                    <a:ext uri="{FF2B5EF4-FFF2-40B4-BE49-F238E27FC236}">
                      <a16:creationId xmlns:a16="http://schemas.microsoft.com/office/drawing/2014/main" id="{20B09EA2-9C42-79E5-86B9-6A3858AC1B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5" name="Rectangle 2191">
                  <a:extLst>
                    <a:ext uri="{FF2B5EF4-FFF2-40B4-BE49-F238E27FC236}">
                      <a16:creationId xmlns:a16="http://schemas.microsoft.com/office/drawing/2014/main" id="{25A62AA6-3524-E27B-F475-4872F48E9E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6" name="Rectangle 2192">
                  <a:extLst>
                    <a:ext uri="{FF2B5EF4-FFF2-40B4-BE49-F238E27FC236}">
                      <a16:creationId xmlns:a16="http://schemas.microsoft.com/office/drawing/2014/main" id="{CD4AE82E-B5A7-CC74-5ACF-3B948B8834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7" name="Freeform 2193">
                  <a:extLst>
                    <a:ext uri="{FF2B5EF4-FFF2-40B4-BE49-F238E27FC236}">
                      <a16:creationId xmlns:a16="http://schemas.microsoft.com/office/drawing/2014/main" id="{3BEFB236-5E29-EC34-C3F2-E79F76648C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88" name="Freeform 2194">
                  <a:extLst>
                    <a:ext uri="{FF2B5EF4-FFF2-40B4-BE49-F238E27FC236}">
                      <a16:creationId xmlns:a16="http://schemas.microsoft.com/office/drawing/2014/main" id="{649D8955-F0CF-A45B-6D03-222B3937BB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89" name="Line 2195">
                  <a:extLst>
                    <a:ext uri="{FF2B5EF4-FFF2-40B4-BE49-F238E27FC236}">
                      <a16:creationId xmlns:a16="http://schemas.microsoft.com/office/drawing/2014/main" id="{D0FCB3FF-38A3-7AF6-7EC9-AC7ADD5540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0" name="Freeform 2196">
                  <a:extLst>
                    <a:ext uri="{FF2B5EF4-FFF2-40B4-BE49-F238E27FC236}">
                      <a16:creationId xmlns:a16="http://schemas.microsoft.com/office/drawing/2014/main" id="{353E4115-EB94-F335-609A-3B4A3708D5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1" name="Freeform 2197">
                  <a:extLst>
                    <a:ext uri="{FF2B5EF4-FFF2-40B4-BE49-F238E27FC236}">
                      <a16:creationId xmlns:a16="http://schemas.microsoft.com/office/drawing/2014/main" id="{ED473BC5-F9EE-CAC1-283F-4C1CBC486F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2" name="Line 2198">
                  <a:extLst>
                    <a:ext uri="{FF2B5EF4-FFF2-40B4-BE49-F238E27FC236}">
                      <a16:creationId xmlns:a16="http://schemas.microsoft.com/office/drawing/2014/main" id="{13273AE6-F947-89E4-820C-60486FCA0B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3" name="Freeform 2199">
                  <a:extLst>
                    <a:ext uri="{FF2B5EF4-FFF2-40B4-BE49-F238E27FC236}">
                      <a16:creationId xmlns:a16="http://schemas.microsoft.com/office/drawing/2014/main" id="{EA952A2D-F467-7A4C-8BE3-A339B55000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4" name="Freeform 2200">
                  <a:extLst>
                    <a:ext uri="{FF2B5EF4-FFF2-40B4-BE49-F238E27FC236}">
                      <a16:creationId xmlns:a16="http://schemas.microsoft.com/office/drawing/2014/main" id="{CB52B278-465D-F3C4-4BD8-A2628F27E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5" name="Line 2201">
                  <a:extLst>
                    <a:ext uri="{FF2B5EF4-FFF2-40B4-BE49-F238E27FC236}">
                      <a16:creationId xmlns:a16="http://schemas.microsoft.com/office/drawing/2014/main" id="{779A67D2-D0C0-D2BB-A60A-08E00A2DB7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6" name="Line 2202">
                  <a:extLst>
                    <a:ext uri="{FF2B5EF4-FFF2-40B4-BE49-F238E27FC236}">
                      <a16:creationId xmlns:a16="http://schemas.microsoft.com/office/drawing/2014/main" id="{BC79A1AA-676F-2162-5490-6A1FFABE3A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7" name="Freeform 2203">
                  <a:extLst>
                    <a:ext uri="{FF2B5EF4-FFF2-40B4-BE49-F238E27FC236}">
                      <a16:creationId xmlns:a16="http://schemas.microsoft.com/office/drawing/2014/main" id="{80347403-6282-F88C-973D-8738662ADA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8" name="Freeform 2204">
                  <a:extLst>
                    <a:ext uri="{FF2B5EF4-FFF2-40B4-BE49-F238E27FC236}">
                      <a16:creationId xmlns:a16="http://schemas.microsoft.com/office/drawing/2014/main" id="{69C6574F-E369-A9CD-5AE5-B1D81D3B8D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99" name="Freeform 2205">
                  <a:extLst>
                    <a:ext uri="{FF2B5EF4-FFF2-40B4-BE49-F238E27FC236}">
                      <a16:creationId xmlns:a16="http://schemas.microsoft.com/office/drawing/2014/main" id="{E90C651A-4CEF-5F94-363A-33F8CECD08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00" name="Freeform 2206">
                  <a:extLst>
                    <a:ext uri="{FF2B5EF4-FFF2-40B4-BE49-F238E27FC236}">
                      <a16:creationId xmlns:a16="http://schemas.microsoft.com/office/drawing/2014/main" id="{BA18BB29-E05C-B331-F356-F647F39E91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9" name="Text Box 2207">
                <a:extLst>
                  <a:ext uri="{FF2B5EF4-FFF2-40B4-BE49-F238E27FC236}">
                    <a16:creationId xmlns:a16="http://schemas.microsoft.com/office/drawing/2014/main" id="{F0D7BC34-2366-4CBA-D892-193BB38CEF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" y="4789"/>
                <a:ext cx="306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Extintor</a:t>
                </a:r>
              </a:p>
            </p:txBody>
          </p:sp>
          <p:grpSp>
            <p:nvGrpSpPr>
              <p:cNvPr id="10" name="Group 2209">
                <a:extLst>
                  <a:ext uri="{FF2B5EF4-FFF2-40B4-BE49-F238E27FC236}">
                    <a16:creationId xmlns:a16="http://schemas.microsoft.com/office/drawing/2014/main" id="{E90B291F-86A7-0E06-120A-4D598688F8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100"/>
                <a:ext cx="88" cy="79"/>
                <a:chOff x="273" y="5009"/>
                <a:chExt cx="88" cy="79"/>
              </a:xfrm>
            </p:grpSpPr>
            <p:sp>
              <p:nvSpPr>
                <p:cNvPr id="172" name="Rectangle 2210">
                  <a:extLst>
                    <a:ext uri="{FF2B5EF4-FFF2-40B4-BE49-F238E27FC236}">
                      <a16:creationId xmlns:a16="http://schemas.microsoft.com/office/drawing/2014/main" id="{112CA36F-22D6-71D9-9898-9F40A99840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5009"/>
                  <a:ext cx="88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173" name="Group 2211">
                  <a:extLst>
                    <a:ext uri="{FF2B5EF4-FFF2-40B4-BE49-F238E27FC236}">
                      <a16:creationId xmlns:a16="http://schemas.microsoft.com/office/drawing/2014/main" id="{076DE181-92BC-CA29-D052-DB65CD8BF90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8" y="5024"/>
                  <a:ext cx="58" cy="48"/>
                  <a:chOff x="1343" y="4938"/>
                  <a:chExt cx="58" cy="48"/>
                </a:xfrm>
              </p:grpSpPr>
              <p:sp>
                <p:nvSpPr>
                  <p:cNvPr id="174" name="Freeform 2212">
                    <a:extLst>
                      <a:ext uri="{FF2B5EF4-FFF2-40B4-BE49-F238E27FC236}">
                        <a16:creationId xmlns:a16="http://schemas.microsoft.com/office/drawing/2014/main" id="{44974979-29EB-1717-0B95-68BE0B0A96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6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2 h 29"/>
                      <a:gd name="T6" fmla="*/ 6 w 31"/>
                      <a:gd name="T7" fmla="*/ 5 h 29"/>
                      <a:gd name="T8" fmla="*/ 6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75" name="Freeform 2213">
                    <a:extLst>
                      <a:ext uri="{FF2B5EF4-FFF2-40B4-BE49-F238E27FC236}">
                        <a16:creationId xmlns:a16="http://schemas.microsoft.com/office/drawing/2014/main" id="{E1FD46AF-1D5D-DCCD-FCD1-62526E8E05E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6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2 h 29"/>
                      <a:gd name="T6" fmla="*/ 6 w 31"/>
                      <a:gd name="T7" fmla="*/ 5 h 29"/>
                      <a:gd name="T8" fmla="*/ 6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76" name="Rectangle 2214">
                    <a:extLst>
                      <a:ext uri="{FF2B5EF4-FFF2-40B4-BE49-F238E27FC236}">
                        <a16:creationId xmlns:a16="http://schemas.microsoft.com/office/drawing/2014/main" id="{22355C7F-00AB-377C-D06C-E81308D11FB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solidFill>
                    <a:srgbClr val="FFFFFF"/>
                  </a:solidFill>
                  <a:ln w="317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7" name="Rectangle 2215">
                    <a:extLst>
                      <a:ext uri="{FF2B5EF4-FFF2-40B4-BE49-F238E27FC236}">
                        <a16:creationId xmlns:a16="http://schemas.microsoft.com/office/drawing/2014/main" id="{A250503E-1CEA-7844-E495-6ACF158713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solidFill>
                    <a:srgbClr val="FFFFFF"/>
                  </a:solidFill>
                  <a:ln w="317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8" name="Line 2216">
                    <a:extLst>
                      <a:ext uri="{FF2B5EF4-FFF2-40B4-BE49-F238E27FC236}">
                        <a16:creationId xmlns:a16="http://schemas.microsoft.com/office/drawing/2014/main" id="{63A77F97-02B5-BE25-6AA6-9AFD9967E3C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90" y="4963"/>
                    <a:ext cx="11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79" name="Line 2217">
                    <a:extLst>
                      <a:ext uri="{FF2B5EF4-FFF2-40B4-BE49-F238E27FC236}">
                        <a16:creationId xmlns:a16="http://schemas.microsoft.com/office/drawing/2014/main" id="{44BF8DA3-FDC4-84EA-B7E8-714DEE441B1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7" y="4938"/>
                    <a:ext cx="11" cy="5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80" name="Line 2218">
                    <a:extLst>
                      <a:ext uri="{FF2B5EF4-FFF2-40B4-BE49-F238E27FC236}">
                        <a16:creationId xmlns:a16="http://schemas.microsoft.com/office/drawing/2014/main" id="{50699505-B81E-D049-E530-DB0358FDBD7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7" y="4982"/>
                    <a:ext cx="11" cy="4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81" name="Line 2219">
                    <a:extLst>
                      <a:ext uri="{FF2B5EF4-FFF2-40B4-BE49-F238E27FC236}">
                        <a16:creationId xmlns:a16="http://schemas.microsoft.com/office/drawing/2014/main" id="{105CA38C-9C7E-BDE6-76E0-1D6C6D1EA82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9" y="4950"/>
                    <a:ext cx="10" cy="2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82" name="Line 2220">
                    <a:extLst>
                      <a:ext uri="{FF2B5EF4-FFF2-40B4-BE49-F238E27FC236}">
                        <a16:creationId xmlns:a16="http://schemas.microsoft.com/office/drawing/2014/main" id="{26942144-405B-1356-F020-55E1DEED63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9" y="4971"/>
                    <a:ext cx="10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11" name="Text Box 2221">
                <a:extLst>
                  <a:ext uri="{FF2B5EF4-FFF2-40B4-BE49-F238E27FC236}">
                    <a16:creationId xmlns:a16="http://schemas.microsoft.com/office/drawing/2014/main" id="{29ECF27D-A892-ECCD-8096-A5D3832628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" y="5077"/>
                <a:ext cx="720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Sistema de alertamiento</a:t>
                </a:r>
              </a:p>
            </p:txBody>
          </p:sp>
          <p:grpSp>
            <p:nvGrpSpPr>
              <p:cNvPr id="12" name="Group 2223">
                <a:extLst>
                  <a:ext uri="{FF2B5EF4-FFF2-40B4-BE49-F238E27FC236}">
                    <a16:creationId xmlns:a16="http://schemas.microsoft.com/office/drawing/2014/main" id="{08756154-9DA4-066B-D803-164AE4E97D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388"/>
                <a:ext cx="88" cy="79"/>
                <a:chOff x="144" y="5088"/>
                <a:chExt cx="88" cy="79"/>
              </a:xfrm>
            </p:grpSpPr>
            <p:sp>
              <p:nvSpPr>
                <p:cNvPr id="170" name="Rectangle 2224">
                  <a:extLst>
                    <a:ext uri="{FF2B5EF4-FFF2-40B4-BE49-F238E27FC236}">
                      <a16:creationId xmlns:a16="http://schemas.microsoft.com/office/drawing/2014/main" id="{C950BCF1-FA12-28BE-1E08-DEDF4F7C6A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4" y="5088"/>
                  <a:ext cx="88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1" name="Freeform 2225">
                  <a:extLst>
                    <a:ext uri="{FF2B5EF4-FFF2-40B4-BE49-F238E27FC236}">
                      <a16:creationId xmlns:a16="http://schemas.microsoft.com/office/drawing/2014/main" id="{BCCCBEF6-7AC4-2B23-6681-E9F8CAE7DE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64" y="5102"/>
                  <a:ext cx="47" cy="51"/>
                </a:xfrm>
                <a:custGeom>
                  <a:avLst/>
                  <a:gdLst>
                    <a:gd name="T0" fmla="*/ 1 w 79"/>
                    <a:gd name="T1" fmla="*/ 0 h 54"/>
                    <a:gd name="T2" fmla="*/ 1 w 79"/>
                    <a:gd name="T3" fmla="*/ 31 h 54"/>
                    <a:gd name="T4" fmla="*/ 0 w 79"/>
                    <a:gd name="T5" fmla="*/ 31 h 54"/>
                    <a:gd name="T6" fmla="*/ 0 w 79"/>
                    <a:gd name="T7" fmla="*/ 24 h 54"/>
                    <a:gd name="T8" fmla="*/ 1 w 79"/>
                    <a:gd name="T9" fmla="*/ 24 h 54"/>
                    <a:gd name="T10" fmla="*/ 1 w 79"/>
                    <a:gd name="T11" fmla="*/ 19 h 54"/>
                    <a:gd name="T12" fmla="*/ 1 w 79"/>
                    <a:gd name="T13" fmla="*/ 19 h 54"/>
                    <a:gd name="T14" fmla="*/ 1 w 79"/>
                    <a:gd name="T15" fmla="*/ 10 h 54"/>
                    <a:gd name="T16" fmla="*/ 1 w 79"/>
                    <a:gd name="T17" fmla="*/ 10 h 54"/>
                    <a:gd name="T18" fmla="*/ 1 w 79"/>
                    <a:gd name="T19" fmla="*/ 9 h 54"/>
                    <a:gd name="T20" fmla="*/ 1 w 79"/>
                    <a:gd name="T21" fmla="*/ 9 h 54"/>
                    <a:gd name="T22" fmla="*/ 1 w 79"/>
                    <a:gd name="T23" fmla="*/ 0 h 54"/>
                    <a:gd name="T24" fmla="*/ 1 w 79"/>
                    <a:gd name="T25" fmla="*/ 0 h 5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79" h="54">
                      <a:moveTo>
                        <a:pt x="79" y="0"/>
                      </a:moveTo>
                      <a:lnTo>
                        <a:pt x="79" y="54"/>
                      </a:lnTo>
                      <a:lnTo>
                        <a:pt x="0" y="54"/>
                      </a:lnTo>
                      <a:lnTo>
                        <a:pt x="0" y="41"/>
                      </a:lnTo>
                      <a:lnTo>
                        <a:pt x="15" y="41"/>
                      </a:lnTo>
                      <a:lnTo>
                        <a:pt x="15" y="31"/>
                      </a:lnTo>
                      <a:lnTo>
                        <a:pt x="33" y="31"/>
                      </a:lnTo>
                      <a:lnTo>
                        <a:pt x="33" y="20"/>
                      </a:lnTo>
                      <a:lnTo>
                        <a:pt x="48" y="20"/>
                      </a:lnTo>
                      <a:lnTo>
                        <a:pt x="48" y="10"/>
                      </a:lnTo>
                      <a:lnTo>
                        <a:pt x="63" y="10"/>
                      </a:lnTo>
                      <a:lnTo>
                        <a:pt x="63" y="0"/>
                      </a:lnTo>
                      <a:lnTo>
                        <a:pt x="79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FFFFFF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13" name="Text Box 2226">
                <a:extLst>
                  <a:ext uri="{FF2B5EF4-FFF2-40B4-BE49-F238E27FC236}">
                    <a16:creationId xmlns:a16="http://schemas.microsoft.com/office/drawing/2014/main" id="{299DCE55-39E1-6E69-73E1-29D55541D8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" y="5365"/>
                <a:ext cx="361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Escaleras</a:t>
                </a:r>
              </a:p>
            </p:txBody>
          </p:sp>
          <p:grpSp>
            <p:nvGrpSpPr>
              <p:cNvPr id="14" name="Group 2228">
                <a:extLst>
                  <a:ext uri="{FF2B5EF4-FFF2-40B4-BE49-F238E27FC236}">
                    <a16:creationId xmlns:a16="http://schemas.microsoft.com/office/drawing/2014/main" id="{FBBF9796-6D1B-D58E-4F8C-DEB53A0368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196"/>
                <a:ext cx="86" cy="79"/>
                <a:chOff x="275" y="5262"/>
                <a:chExt cx="86" cy="79"/>
              </a:xfrm>
            </p:grpSpPr>
            <p:sp>
              <p:nvSpPr>
                <p:cNvPr id="160" name="Rectangle 2229">
                  <a:extLst>
                    <a:ext uri="{FF2B5EF4-FFF2-40B4-BE49-F238E27FC236}">
                      <a16:creationId xmlns:a16="http://schemas.microsoft.com/office/drawing/2014/main" id="{B91D2EA0-0839-0F34-F1A9-553B7C94B0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262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1" name="Rectangle 2230">
                  <a:extLst>
                    <a:ext uri="{FF2B5EF4-FFF2-40B4-BE49-F238E27FC236}">
                      <a16:creationId xmlns:a16="http://schemas.microsoft.com/office/drawing/2014/main" id="{63CF6841-A6F3-CE68-BAF7-BE4FAF771D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262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2" name="Freeform 2231">
                  <a:extLst>
                    <a:ext uri="{FF2B5EF4-FFF2-40B4-BE49-F238E27FC236}">
                      <a16:creationId xmlns:a16="http://schemas.microsoft.com/office/drawing/2014/main" id="{75361641-A2F1-FE0D-77AA-FA71ADF510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" y="5286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2 h 33"/>
                    <a:gd name="T14" fmla="*/ 0 w 73"/>
                    <a:gd name="T15" fmla="*/ 3 h 33"/>
                    <a:gd name="T16" fmla="*/ 0 w 73"/>
                    <a:gd name="T17" fmla="*/ 3 h 33"/>
                    <a:gd name="T18" fmla="*/ 2 w 73"/>
                    <a:gd name="T19" fmla="*/ 4 h 33"/>
                    <a:gd name="T20" fmla="*/ 2 w 73"/>
                    <a:gd name="T21" fmla="*/ 5 h 33"/>
                    <a:gd name="T22" fmla="*/ 2 w 73"/>
                    <a:gd name="T23" fmla="*/ 5 h 33"/>
                    <a:gd name="T24" fmla="*/ 2 w 73"/>
                    <a:gd name="T25" fmla="*/ 5 h 33"/>
                    <a:gd name="T26" fmla="*/ 8 w 73"/>
                    <a:gd name="T27" fmla="*/ 5 h 33"/>
                    <a:gd name="T28" fmla="*/ 8 w 73"/>
                    <a:gd name="T29" fmla="*/ 5 h 33"/>
                    <a:gd name="T30" fmla="*/ 9 w 73"/>
                    <a:gd name="T31" fmla="*/ 5 h 33"/>
                    <a:gd name="T32" fmla="*/ 10 w 73"/>
                    <a:gd name="T33" fmla="*/ 4 h 33"/>
                    <a:gd name="T34" fmla="*/ 10 w 73"/>
                    <a:gd name="T35" fmla="*/ 3 h 33"/>
                    <a:gd name="T36" fmla="*/ 10 w 73"/>
                    <a:gd name="T37" fmla="*/ 3 h 33"/>
                    <a:gd name="T38" fmla="*/ 10 w 73"/>
                    <a:gd name="T39" fmla="*/ 2 h 33"/>
                    <a:gd name="T40" fmla="*/ 10 w 73"/>
                    <a:gd name="T41" fmla="*/ 2 h 33"/>
                    <a:gd name="T42" fmla="*/ 10 w 73"/>
                    <a:gd name="T43" fmla="*/ 2 h 33"/>
                    <a:gd name="T44" fmla="*/ 10 w 73"/>
                    <a:gd name="T45" fmla="*/ 2 h 33"/>
                    <a:gd name="T46" fmla="*/ 9 w 73"/>
                    <a:gd name="T47" fmla="*/ 2 h 33"/>
                    <a:gd name="T48" fmla="*/ 8 w 73"/>
                    <a:gd name="T49" fmla="*/ 2 h 33"/>
                    <a:gd name="T50" fmla="*/ 8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63" name="Freeform 2232">
                  <a:extLst>
                    <a:ext uri="{FF2B5EF4-FFF2-40B4-BE49-F238E27FC236}">
                      <a16:creationId xmlns:a16="http://schemas.microsoft.com/office/drawing/2014/main" id="{BCC0ECB5-6728-1284-6E66-7E51739903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" y="5286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2 h 33"/>
                    <a:gd name="T14" fmla="*/ 0 w 73"/>
                    <a:gd name="T15" fmla="*/ 3 h 33"/>
                    <a:gd name="T16" fmla="*/ 0 w 73"/>
                    <a:gd name="T17" fmla="*/ 3 h 33"/>
                    <a:gd name="T18" fmla="*/ 2 w 73"/>
                    <a:gd name="T19" fmla="*/ 4 h 33"/>
                    <a:gd name="T20" fmla="*/ 2 w 73"/>
                    <a:gd name="T21" fmla="*/ 5 h 33"/>
                    <a:gd name="T22" fmla="*/ 2 w 73"/>
                    <a:gd name="T23" fmla="*/ 5 h 33"/>
                    <a:gd name="T24" fmla="*/ 2 w 73"/>
                    <a:gd name="T25" fmla="*/ 5 h 33"/>
                    <a:gd name="T26" fmla="*/ 8 w 73"/>
                    <a:gd name="T27" fmla="*/ 5 h 33"/>
                    <a:gd name="T28" fmla="*/ 8 w 73"/>
                    <a:gd name="T29" fmla="*/ 5 h 33"/>
                    <a:gd name="T30" fmla="*/ 9 w 73"/>
                    <a:gd name="T31" fmla="*/ 5 h 33"/>
                    <a:gd name="T32" fmla="*/ 10 w 73"/>
                    <a:gd name="T33" fmla="*/ 4 h 33"/>
                    <a:gd name="T34" fmla="*/ 10 w 73"/>
                    <a:gd name="T35" fmla="*/ 3 h 33"/>
                    <a:gd name="T36" fmla="*/ 10 w 73"/>
                    <a:gd name="T37" fmla="*/ 3 h 33"/>
                    <a:gd name="T38" fmla="*/ 10 w 73"/>
                    <a:gd name="T39" fmla="*/ 2 h 33"/>
                    <a:gd name="T40" fmla="*/ 10 w 73"/>
                    <a:gd name="T41" fmla="*/ 2 h 33"/>
                    <a:gd name="T42" fmla="*/ 10 w 73"/>
                    <a:gd name="T43" fmla="*/ 2 h 33"/>
                    <a:gd name="T44" fmla="*/ 10 w 73"/>
                    <a:gd name="T45" fmla="*/ 2 h 33"/>
                    <a:gd name="T46" fmla="*/ 9 w 73"/>
                    <a:gd name="T47" fmla="*/ 2 h 33"/>
                    <a:gd name="T48" fmla="*/ 8 w 73"/>
                    <a:gd name="T49" fmla="*/ 2 h 33"/>
                    <a:gd name="T50" fmla="*/ 8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64" name="Rectangle 2233">
                  <a:extLst>
                    <a:ext uri="{FF2B5EF4-FFF2-40B4-BE49-F238E27FC236}">
                      <a16:creationId xmlns:a16="http://schemas.microsoft.com/office/drawing/2014/main" id="{43674071-229F-98A7-7F77-3FCB47374F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" y="5277"/>
                  <a:ext cx="26" cy="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5" name="Rectangle 2234">
                  <a:extLst>
                    <a:ext uri="{FF2B5EF4-FFF2-40B4-BE49-F238E27FC236}">
                      <a16:creationId xmlns:a16="http://schemas.microsoft.com/office/drawing/2014/main" id="{748E02C6-E737-9F23-A884-226A773A00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" y="5277"/>
                  <a:ext cx="26" cy="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6" name="Rectangle 2235">
                  <a:extLst>
                    <a:ext uri="{FF2B5EF4-FFF2-40B4-BE49-F238E27FC236}">
                      <a16:creationId xmlns:a16="http://schemas.microsoft.com/office/drawing/2014/main" id="{3DF3EED8-BD7A-18DE-05A0-725F713D84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7" name="Rectangle 2236">
                  <a:extLst>
                    <a:ext uri="{FF2B5EF4-FFF2-40B4-BE49-F238E27FC236}">
                      <a16:creationId xmlns:a16="http://schemas.microsoft.com/office/drawing/2014/main" id="{D10AADFE-A4A8-8F39-C2D8-8DDC5157F7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8" name="Rectangle 2237">
                  <a:extLst>
                    <a:ext uri="{FF2B5EF4-FFF2-40B4-BE49-F238E27FC236}">
                      <a16:creationId xmlns:a16="http://schemas.microsoft.com/office/drawing/2014/main" id="{FB0D841B-3626-6455-B6BE-D978BFF9FF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8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69" name="Rectangle 2238">
                  <a:extLst>
                    <a:ext uri="{FF2B5EF4-FFF2-40B4-BE49-F238E27FC236}">
                      <a16:creationId xmlns:a16="http://schemas.microsoft.com/office/drawing/2014/main" id="{6D484EDD-FAB5-0269-4D8C-2C60DFBECA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8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5" name="Text Box 2239">
                <a:extLst>
                  <a:ext uri="{FF2B5EF4-FFF2-40B4-BE49-F238E27FC236}">
                    <a16:creationId xmlns:a16="http://schemas.microsoft.com/office/drawing/2014/main" id="{952AE43E-EAB1-E8D4-17D9-5392A2EFBE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0" y="5173"/>
                <a:ext cx="520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Depósito de gas</a:t>
                </a:r>
              </a:p>
            </p:txBody>
          </p:sp>
          <p:grpSp>
            <p:nvGrpSpPr>
              <p:cNvPr id="16" name="Group 2241">
                <a:extLst>
                  <a:ext uri="{FF2B5EF4-FFF2-40B4-BE49-F238E27FC236}">
                    <a16:creationId xmlns:a16="http://schemas.microsoft.com/office/drawing/2014/main" id="{49B49F89-C108-F5BA-240B-8537C4CBCE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292"/>
                <a:ext cx="86" cy="79"/>
                <a:chOff x="275" y="5350"/>
                <a:chExt cx="86" cy="79"/>
              </a:xfrm>
            </p:grpSpPr>
            <p:sp>
              <p:nvSpPr>
                <p:cNvPr id="151" name="Rectangle 2242">
                  <a:extLst>
                    <a:ext uri="{FF2B5EF4-FFF2-40B4-BE49-F238E27FC236}">
                      <a16:creationId xmlns:a16="http://schemas.microsoft.com/office/drawing/2014/main" id="{2812AB93-5D02-C324-E6EA-F58CF6DF62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350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2" name="Rectangle 2243">
                  <a:extLst>
                    <a:ext uri="{FF2B5EF4-FFF2-40B4-BE49-F238E27FC236}">
                      <a16:creationId xmlns:a16="http://schemas.microsoft.com/office/drawing/2014/main" id="{581D878F-39E5-31DD-D479-6138587B02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350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153" name="Group 2244">
                  <a:extLst>
                    <a:ext uri="{FF2B5EF4-FFF2-40B4-BE49-F238E27FC236}">
                      <a16:creationId xmlns:a16="http://schemas.microsoft.com/office/drawing/2014/main" id="{38AC6C59-A378-E0AA-3255-7E9CEEE39A5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1" y="5361"/>
                  <a:ext cx="34" cy="56"/>
                  <a:chOff x="300" y="5360"/>
                  <a:chExt cx="34" cy="56"/>
                </a:xfrm>
              </p:grpSpPr>
              <p:sp>
                <p:nvSpPr>
                  <p:cNvPr id="154" name="Freeform 2245">
                    <a:extLst>
                      <a:ext uri="{FF2B5EF4-FFF2-40B4-BE49-F238E27FC236}">
                        <a16:creationId xmlns:a16="http://schemas.microsoft.com/office/drawing/2014/main" id="{FB6C37C4-0E6A-8CAA-5084-B836F491D3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52"/>
                  </a:xfrm>
                  <a:custGeom>
                    <a:avLst/>
                    <a:gdLst>
                      <a:gd name="T0" fmla="*/ 3 w 41"/>
                      <a:gd name="T1" fmla="*/ 0 h 65"/>
                      <a:gd name="T2" fmla="*/ 2 w 41"/>
                      <a:gd name="T3" fmla="*/ 2 h 65"/>
                      <a:gd name="T4" fmla="*/ 2 w 41"/>
                      <a:gd name="T5" fmla="*/ 2 h 65"/>
                      <a:gd name="T6" fmla="*/ 2 w 41"/>
                      <a:gd name="T7" fmla="*/ 2 h 65"/>
                      <a:gd name="T8" fmla="*/ 0 w 41"/>
                      <a:gd name="T9" fmla="*/ 2 h 65"/>
                      <a:gd name="T10" fmla="*/ 0 w 41"/>
                      <a:gd name="T11" fmla="*/ 2 h 65"/>
                      <a:gd name="T12" fmla="*/ 0 w 41"/>
                      <a:gd name="T13" fmla="*/ 6 h 65"/>
                      <a:gd name="T14" fmla="*/ 0 w 41"/>
                      <a:gd name="T15" fmla="*/ 6 h 65"/>
                      <a:gd name="T16" fmla="*/ 2 w 41"/>
                      <a:gd name="T17" fmla="*/ 7 h 65"/>
                      <a:gd name="T18" fmla="*/ 2 w 41"/>
                      <a:gd name="T19" fmla="*/ 7 h 65"/>
                      <a:gd name="T20" fmla="*/ 2 w 41"/>
                      <a:gd name="T21" fmla="*/ 7 h 65"/>
                      <a:gd name="T22" fmla="*/ 3 w 41"/>
                      <a:gd name="T23" fmla="*/ 7 h 65"/>
                      <a:gd name="T24" fmla="*/ 5 w 41"/>
                      <a:gd name="T25" fmla="*/ 7 h 65"/>
                      <a:gd name="T26" fmla="*/ 6 w 41"/>
                      <a:gd name="T27" fmla="*/ 7 h 65"/>
                      <a:gd name="T28" fmla="*/ 6 w 41"/>
                      <a:gd name="T29" fmla="*/ 7 h 65"/>
                      <a:gd name="T30" fmla="*/ 6 w 41"/>
                      <a:gd name="T31" fmla="*/ 7 h 65"/>
                      <a:gd name="T32" fmla="*/ 6 w 41"/>
                      <a:gd name="T33" fmla="*/ 6 h 65"/>
                      <a:gd name="T34" fmla="*/ 6 w 41"/>
                      <a:gd name="T35" fmla="*/ 6 h 65"/>
                      <a:gd name="T36" fmla="*/ 6 w 41"/>
                      <a:gd name="T37" fmla="*/ 2 h 65"/>
                      <a:gd name="T38" fmla="*/ 6 w 41"/>
                      <a:gd name="T39" fmla="*/ 2 h 65"/>
                      <a:gd name="T40" fmla="*/ 6 w 41"/>
                      <a:gd name="T41" fmla="*/ 2 h 65"/>
                      <a:gd name="T42" fmla="*/ 6 w 41"/>
                      <a:gd name="T43" fmla="*/ 2 h 65"/>
                      <a:gd name="T44" fmla="*/ 6 w 41"/>
                      <a:gd name="T45" fmla="*/ 2 h 65"/>
                      <a:gd name="T46" fmla="*/ 5 w 41"/>
                      <a:gd name="T47" fmla="*/ 2 h 65"/>
                      <a:gd name="T48" fmla="*/ 3 w 41"/>
                      <a:gd name="T49" fmla="*/ 0 h 65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41" h="65">
                        <a:moveTo>
                          <a:pt x="20" y="0"/>
                        </a:move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lnTo>
                          <a:pt x="0" y="58"/>
                        </a:lnTo>
                        <a:lnTo>
                          <a:pt x="0" y="60"/>
                        </a:lnTo>
                        <a:lnTo>
                          <a:pt x="2" y="62"/>
                        </a:lnTo>
                        <a:lnTo>
                          <a:pt x="6" y="64"/>
                        </a:lnTo>
                        <a:lnTo>
                          <a:pt x="12" y="65"/>
                        </a:lnTo>
                        <a:lnTo>
                          <a:pt x="20" y="65"/>
                        </a:lnTo>
                        <a:lnTo>
                          <a:pt x="29" y="65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9" y="62"/>
                        </a:lnTo>
                        <a:lnTo>
                          <a:pt x="41" y="60"/>
                        </a:lnTo>
                        <a:lnTo>
                          <a:pt x="41" y="58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55" name="Freeform 2246">
                    <a:extLst>
                      <a:ext uri="{FF2B5EF4-FFF2-40B4-BE49-F238E27FC236}">
                        <a16:creationId xmlns:a16="http://schemas.microsoft.com/office/drawing/2014/main" id="{73DF79FC-9E47-E0F7-080A-F68898F374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14"/>
                  </a:xfrm>
                  <a:custGeom>
                    <a:avLst/>
                    <a:gdLst>
                      <a:gd name="T0" fmla="*/ 0 w 41"/>
                      <a:gd name="T1" fmla="*/ 2 h 18"/>
                      <a:gd name="T2" fmla="*/ 0 w 41"/>
                      <a:gd name="T3" fmla="*/ 2 h 18"/>
                      <a:gd name="T4" fmla="*/ 2 w 41"/>
                      <a:gd name="T5" fmla="*/ 2 h 18"/>
                      <a:gd name="T6" fmla="*/ 2 w 41"/>
                      <a:gd name="T7" fmla="*/ 2 h 18"/>
                      <a:gd name="T8" fmla="*/ 2 w 41"/>
                      <a:gd name="T9" fmla="*/ 2 h 18"/>
                      <a:gd name="T10" fmla="*/ 3 w 41"/>
                      <a:gd name="T11" fmla="*/ 2 h 18"/>
                      <a:gd name="T12" fmla="*/ 5 w 41"/>
                      <a:gd name="T13" fmla="*/ 2 h 18"/>
                      <a:gd name="T14" fmla="*/ 6 w 41"/>
                      <a:gd name="T15" fmla="*/ 2 h 18"/>
                      <a:gd name="T16" fmla="*/ 6 w 41"/>
                      <a:gd name="T17" fmla="*/ 2 h 18"/>
                      <a:gd name="T18" fmla="*/ 6 w 41"/>
                      <a:gd name="T19" fmla="*/ 2 h 18"/>
                      <a:gd name="T20" fmla="*/ 6 w 41"/>
                      <a:gd name="T21" fmla="*/ 2 h 18"/>
                      <a:gd name="T22" fmla="*/ 6 w 41"/>
                      <a:gd name="T23" fmla="*/ 2 h 18"/>
                      <a:gd name="T24" fmla="*/ 6 w 41"/>
                      <a:gd name="T25" fmla="*/ 2 h 18"/>
                      <a:gd name="T26" fmla="*/ 6 w 41"/>
                      <a:gd name="T27" fmla="*/ 2 h 18"/>
                      <a:gd name="T28" fmla="*/ 6 w 41"/>
                      <a:gd name="T29" fmla="*/ 2 h 18"/>
                      <a:gd name="T30" fmla="*/ 6 w 41"/>
                      <a:gd name="T31" fmla="*/ 2 h 18"/>
                      <a:gd name="T32" fmla="*/ 5 w 41"/>
                      <a:gd name="T33" fmla="*/ 2 h 18"/>
                      <a:gd name="T34" fmla="*/ 3 w 41"/>
                      <a:gd name="T35" fmla="*/ 0 h 18"/>
                      <a:gd name="T36" fmla="*/ 2 w 41"/>
                      <a:gd name="T37" fmla="*/ 2 h 18"/>
                      <a:gd name="T38" fmla="*/ 2 w 41"/>
                      <a:gd name="T39" fmla="*/ 2 h 18"/>
                      <a:gd name="T40" fmla="*/ 2 w 41"/>
                      <a:gd name="T41" fmla="*/ 2 h 18"/>
                      <a:gd name="T42" fmla="*/ 0 w 41"/>
                      <a:gd name="T43" fmla="*/ 2 h 18"/>
                      <a:gd name="T44" fmla="*/ 0 w 41"/>
                      <a:gd name="T45" fmla="*/ 2 h 1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41" h="18">
                        <a:moveTo>
                          <a:pt x="0" y="10"/>
                        </a:moveTo>
                        <a:lnTo>
                          <a:pt x="0" y="12"/>
                        </a:lnTo>
                        <a:lnTo>
                          <a:pt x="2" y="12"/>
                        </a:lnTo>
                        <a:lnTo>
                          <a:pt x="6" y="16"/>
                        </a:lnTo>
                        <a:lnTo>
                          <a:pt x="12" y="18"/>
                        </a:lnTo>
                        <a:lnTo>
                          <a:pt x="20" y="18"/>
                        </a:lnTo>
                        <a:lnTo>
                          <a:pt x="29" y="18"/>
                        </a:lnTo>
                        <a:lnTo>
                          <a:pt x="35" y="16"/>
                        </a:lnTo>
                        <a:lnTo>
                          <a:pt x="37" y="14"/>
                        </a:lnTo>
                        <a:lnTo>
                          <a:pt x="39" y="12"/>
                        </a:lnTo>
                        <a:lnTo>
                          <a:pt x="41" y="12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56" name="Freeform 2247">
                    <a:extLst>
                      <a:ext uri="{FF2B5EF4-FFF2-40B4-BE49-F238E27FC236}">
                        <a16:creationId xmlns:a16="http://schemas.microsoft.com/office/drawing/2014/main" id="{E671B72C-CDC3-3447-3D93-7C5227A736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52"/>
                  </a:xfrm>
                  <a:custGeom>
                    <a:avLst/>
                    <a:gdLst>
                      <a:gd name="T0" fmla="*/ 3 w 41"/>
                      <a:gd name="T1" fmla="*/ 0 h 65"/>
                      <a:gd name="T2" fmla="*/ 2 w 41"/>
                      <a:gd name="T3" fmla="*/ 2 h 65"/>
                      <a:gd name="T4" fmla="*/ 2 w 41"/>
                      <a:gd name="T5" fmla="*/ 2 h 65"/>
                      <a:gd name="T6" fmla="*/ 2 w 41"/>
                      <a:gd name="T7" fmla="*/ 2 h 65"/>
                      <a:gd name="T8" fmla="*/ 0 w 41"/>
                      <a:gd name="T9" fmla="*/ 2 h 65"/>
                      <a:gd name="T10" fmla="*/ 0 w 41"/>
                      <a:gd name="T11" fmla="*/ 2 h 65"/>
                      <a:gd name="T12" fmla="*/ 0 w 41"/>
                      <a:gd name="T13" fmla="*/ 6 h 65"/>
                      <a:gd name="T14" fmla="*/ 0 w 41"/>
                      <a:gd name="T15" fmla="*/ 6 h 65"/>
                      <a:gd name="T16" fmla="*/ 2 w 41"/>
                      <a:gd name="T17" fmla="*/ 7 h 65"/>
                      <a:gd name="T18" fmla="*/ 2 w 41"/>
                      <a:gd name="T19" fmla="*/ 7 h 65"/>
                      <a:gd name="T20" fmla="*/ 2 w 41"/>
                      <a:gd name="T21" fmla="*/ 7 h 65"/>
                      <a:gd name="T22" fmla="*/ 3 w 41"/>
                      <a:gd name="T23" fmla="*/ 7 h 65"/>
                      <a:gd name="T24" fmla="*/ 5 w 41"/>
                      <a:gd name="T25" fmla="*/ 7 h 65"/>
                      <a:gd name="T26" fmla="*/ 6 w 41"/>
                      <a:gd name="T27" fmla="*/ 7 h 65"/>
                      <a:gd name="T28" fmla="*/ 6 w 41"/>
                      <a:gd name="T29" fmla="*/ 7 h 65"/>
                      <a:gd name="T30" fmla="*/ 6 w 41"/>
                      <a:gd name="T31" fmla="*/ 7 h 65"/>
                      <a:gd name="T32" fmla="*/ 6 w 41"/>
                      <a:gd name="T33" fmla="*/ 6 h 65"/>
                      <a:gd name="T34" fmla="*/ 6 w 41"/>
                      <a:gd name="T35" fmla="*/ 6 h 65"/>
                      <a:gd name="T36" fmla="*/ 6 w 41"/>
                      <a:gd name="T37" fmla="*/ 2 h 65"/>
                      <a:gd name="T38" fmla="*/ 6 w 41"/>
                      <a:gd name="T39" fmla="*/ 2 h 65"/>
                      <a:gd name="T40" fmla="*/ 6 w 41"/>
                      <a:gd name="T41" fmla="*/ 2 h 65"/>
                      <a:gd name="T42" fmla="*/ 6 w 41"/>
                      <a:gd name="T43" fmla="*/ 2 h 65"/>
                      <a:gd name="T44" fmla="*/ 6 w 41"/>
                      <a:gd name="T45" fmla="*/ 2 h 65"/>
                      <a:gd name="T46" fmla="*/ 5 w 41"/>
                      <a:gd name="T47" fmla="*/ 2 h 65"/>
                      <a:gd name="T48" fmla="*/ 3 w 41"/>
                      <a:gd name="T49" fmla="*/ 0 h 65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41" h="65">
                        <a:moveTo>
                          <a:pt x="20" y="0"/>
                        </a:move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lnTo>
                          <a:pt x="0" y="58"/>
                        </a:lnTo>
                        <a:lnTo>
                          <a:pt x="0" y="60"/>
                        </a:lnTo>
                        <a:lnTo>
                          <a:pt x="2" y="62"/>
                        </a:lnTo>
                        <a:lnTo>
                          <a:pt x="6" y="64"/>
                        </a:lnTo>
                        <a:lnTo>
                          <a:pt x="12" y="65"/>
                        </a:lnTo>
                        <a:lnTo>
                          <a:pt x="20" y="65"/>
                        </a:lnTo>
                        <a:lnTo>
                          <a:pt x="29" y="65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9" y="62"/>
                        </a:lnTo>
                        <a:lnTo>
                          <a:pt x="41" y="60"/>
                        </a:lnTo>
                        <a:lnTo>
                          <a:pt x="41" y="58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57" name="Freeform 2248">
                    <a:extLst>
                      <a:ext uri="{FF2B5EF4-FFF2-40B4-BE49-F238E27FC236}">
                        <a16:creationId xmlns:a16="http://schemas.microsoft.com/office/drawing/2014/main" id="{0E0ED23E-3292-4047-7061-11E44D629A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72"/>
                    <a:ext cx="34" cy="6"/>
                  </a:xfrm>
                  <a:custGeom>
                    <a:avLst/>
                    <a:gdLst>
                      <a:gd name="T0" fmla="*/ 0 w 41"/>
                      <a:gd name="T1" fmla="*/ 0 h 8"/>
                      <a:gd name="T2" fmla="*/ 0 w 41"/>
                      <a:gd name="T3" fmla="*/ 2 h 8"/>
                      <a:gd name="T4" fmla="*/ 2 w 41"/>
                      <a:gd name="T5" fmla="*/ 2 h 8"/>
                      <a:gd name="T6" fmla="*/ 2 w 41"/>
                      <a:gd name="T7" fmla="*/ 2 h 8"/>
                      <a:gd name="T8" fmla="*/ 2 w 41"/>
                      <a:gd name="T9" fmla="*/ 2 h 8"/>
                      <a:gd name="T10" fmla="*/ 3 w 41"/>
                      <a:gd name="T11" fmla="*/ 2 h 8"/>
                      <a:gd name="T12" fmla="*/ 5 w 41"/>
                      <a:gd name="T13" fmla="*/ 2 h 8"/>
                      <a:gd name="T14" fmla="*/ 6 w 41"/>
                      <a:gd name="T15" fmla="*/ 2 h 8"/>
                      <a:gd name="T16" fmla="*/ 6 w 41"/>
                      <a:gd name="T17" fmla="*/ 2 h 8"/>
                      <a:gd name="T18" fmla="*/ 6 w 41"/>
                      <a:gd name="T19" fmla="*/ 2 h 8"/>
                      <a:gd name="T20" fmla="*/ 6 w 41"/>
                      <a:gd name="T21" fmla="*/ 2 h 8"/>
                      <a:gd name="T22" fmla="*/ 6 w 41"/>
                      <a:gd name="T23" fmla="*/ 0 h 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1" h="8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6" y="6"/>
                        </a:lnTo>
                        <a:lnTo>
                          <a:pt x="12" y="8"/>
                        </a:lnTo>
                        <a:lnTo>
                          <a:pt x="20" y="8"/>
                        </a:lnTo>
                        <a:lnTo>
                          <a:pt x="29" y="8"/>
                        </a:lnTo>
                        <a:lnTo>
                          <a:pt x="35" y="6"/>
                        </a:lnTo>
                        <a:lnTo>
                          <a:pt x="37" y="4"/>
                        </a:lnTo>
                        <a:lnTo>
                          <a:pt x="39" y="2"/>
                        </a:lnTo>
                        <a:lnTo>
                          <a:pt x="41" y="2"/>
                        </a:lnTo>
                        <a:lnTo>
                          <a:pt x="41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58" name="Freeform 2249">
                    <a:extLst>
                      <a:ext uri="{FF2B5EF4-FFF2-40B4-BE49-F238E27FC236}">
                        <a16:creationId xmlns:a16="http://schemas.microsoft.com/office/drawing/2014/main" id="{DAAF3085-363E-5011-A892-F020B86E46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0" y="5360"/>
                    <a:ext cx="14" cy="7"/>
                  </a:xfrm>
                  <a:custGeom>
                    <a:avLst/>
                    <a:gdLst>
                      <a:gd name="T0" fmla="*/ 0 w 17"/>
                      <a:gd name="T1" fmla="*/ 0 h 8"/>
                      <a:gd name="T2" fmla="*/ 2 w 17"/>
                      <a:gd name="T3" fmla="*/ 4 h 8"/>
                      <a:gd name="T4" fmla="*/ 2 w 17"/>
                      <a:gd name="T5" fmla="*/ 4 h 8"/>
                      <a:gd name="T6" fmla="*/ 2 w 17"/>
                      <a:gd name="T7" fmla="*/ 0 h 8"/>
                      <a:gd name="T8" fmla="*/ 0 w 17"/>
                      <a:gd name="T9" fmla="*/ 0 h 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7" h="8">
                        <a:moveTo>
                          <a:pt x="0" y="0"/>
                        </a:moveTo>
                        <a:lnTo>
                          <a:pt x="4" y="8"/>
                        </a:lnTo>
                        <a:lnTo>
                          <a:pt x="13" y="8"/>
                        </a:lnTo>
                        <a:lnTo>
                          <a:pt x="1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59" name="Freeform 2250">
                    <a:extLst>
                      <a:ext uri="{FF2B5EF4-FFF2-40B4-BE49-F238E27FC236}">
                        <a16:creationId xmlns:a16="http://schemas.microsoft.com/office/drawing/2014/main" id="{3FF3351A-EBB5-160B-D338-036C60CF72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0" y="5360"/>
                    <a:ext cx="14" cy="7"/>
                  </a:xfrm>
                  <a:custGeom>
                    <a:avLst/>
                    <a:gdLst>
                      <a:gd name="T0" fmla="*/ 0 w 17"/>
                      <a:gd name="T1" fmla="*/ 0 h 8"/>
                      <a:gd name="T2" fmla="*/ 2 w 17"/>
                      <a:gd name="T3" fmla="*/ 4 h 8"/>
                      <a:gd name="T4" fmla="*/ 2 w 17"/>
                      <a:gd name="T5" fmla="*/ 4 h 8"/>
                      <a:gd name="T6" fmla="*/ 2 w 17"/>
                      <a:gd name="T7" fmla="*/ 0 h 8"/>
                      <a:gd name="T8" fmla="*/ 0 w 17"/>
                      <a:gd name="T9" fmla="*/ 0 h 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7" h="8">
                        <a:moveTo>
                          <a:pt x="0" y="0"/>
                        </a:moveTo>
                        <a:lnTo>
                          <a:pt x="4" y="8"/>
                        </a:lnTo>
                        <a:lnTo>
                          <a:pt x="13" y="8"/>
                        </a:lnTo>
                        <a:lnTo>
                          <a:pt x="17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17" name="Text Box 2251">
                <a:extLst>
                  <a:ext uri="{FF2B5EF4-FFF2-40B4-BE49-F238E27FC236}">
                    <a16:creationId xmlns:a16="http://schemas.microsoft.com/office/drawing/2014/main" id="{4854FCEC-6296-0494-F139-FA404F3F20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" y="5269"/>
                <a:ext cx="55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Depósito de agua</a:t>
                </a:r>
              </a:p>
            </p:txBody>
          </p:sp>
          <p:grpSp>
            <p:nvGrpSpPr>
              <p:cNvPr id="18" name="Group 2253">
                <a:extLst>
                  <a:ext uri="{FF2B5EF4-FFF2-40B4-BE49-F238E27FC236}">
                    <a16:creationId xmlns:a16="http://schemas.microsoft.com/office/drawing/2014/main" id="{80636577-E20C-6A30-AB47-7F218C8873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716"/>
                <a:ext cx="86" cy="79"/>
                <a:chOff x="240" y="5438"/>
                <a:chExt cx="86" cy="79"/>
              </a:xfrm>
            </p:grpSpPr>
            <p:sp>
              <p:nvSpPr>
                <p:cNvPr id="145" name="Rectangle 2254">
                  <a:extLst>
                    <a:ext uri="{FF2B5EF4-FFF2-40B4-BE49-F238E27FC236}">
                      <a16:creationId xmlns:a16="http://schemas.microsoft.com/office/drawing/2014/main" id="{C289DE94-0691-D5C5-68BE-6CA83E0BB1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" y="5438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6" name="Rectangle 2255">
                  <a:extLst>
                    <a:ext uri="{FF2B5EF4-FFF2-40B4-BE49-F238E27FC236}">
                      <a16:creationId xmlns:a16="http://schemas.microsoft.com/office/drawing/2014/main" id="{F8F93180-451C-5DD2-0DE8-D471260777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" y="5438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7" name="Rectangle 2256">
                  <a:extLst>
                    <a:ext uri="{FF2B5EF4-FFF2-40B4-BE49-F238E27FC236}">
                      <a16:creationId xmlns:a16="http://schemas.microsoft.com/office/drawing/2014/main" id="{32BC05B6-D7A3-7C33-CD3E-5C68F6308B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" y="5451"/>
                  <a:ext cx="48" cy="54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8" name="Rectangle 2257">
                  <a:extLst>
                    <a:ext uri="{FF2B5EF4-FFF2-40B4-BE49-F238E27FC236}">
                      <a16:creationId xmlns:a16="http://schemas.microsoft.com/office/drawing/2014/main" id="{25B0FF2D-2DC4-3BD1-9C46-FE2834C6C3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" y="5451"/>
                  <a:ext cx="48" cy="54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9" name="Rectangle 2258">
                  <a:extLst>
                    <a:ext uri="{FF2B5EF4-FFF2-40B4-BE49-F238E27FC236}">
                      <a16:creationId xmlns:a16="http://schemas.microsoft.com/office/drawing/2014/main" id="{84D59A7D-B6AC-5CBF-1B85-69D9CE284A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" y="5457"/>
                  <a:ext cx="22" cy="6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0" name="Rectangle 2259">
                  <a:extLst>
                    <a:ext uri="{FF2B5EF4-FFF2-40B4-BE49-F238E27FC236}">
                      <a16:creationId xmlns:a16="http://schemas.microsoft.com/office/drawing/2014/main" id="{36690087-20D8-996C-D899-178776110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" y="5457"/>
                  <a:ext cx="22" cy="6"/>
                </a:xfrm>
                <a:prstGeom prst="rect">
                  <a:avLst/>
                </a:prstGeom>
                <a:solidFill>
                  <a:srgbClr val="0057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9" name="Text Box 2260">
                <a:extLst>
                  <a:ext uri="{FF2B5EF4-FFF2-40B4-BE49-F238E27FC236}">
                    <a16:creationId xmlns:a16="http://schemas.microsoft.com/office/drawing/2014/main" id="{9AB96391-F820-CF84-9E19-356941D43E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4693"/>
                <a:ext cx="32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Cisterna</a:t>
                </a:r>
              </a:p>
            </p:txBody>
          </p:sp>
          <p:grpSp>
            <p:nvGrpSpPr>
              <p:cNvPr id="20" name="Group 2262">
                <a:extLst>
                  <a:ext uri="{FF2B5EF4-FFF2-40B4-BE49-F238E27FC236}">
                    <a16:creationId xmlns:a16="http://schemas.microsoft.com/office/drawing/2014/main" id="{8FF7703A-FF09-9D8B-1173-648D4D8BE3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811"/>
                <a:ext cx="86" cy="80"/>
                <a:chOff x="1104" y="4745"/>
                <a:chExt cx="86" cy="80"/>
              </a:xfrm>
            </p:grpSpPr>
            <p:sp>
              <p:nvSpPr>
                <p:cNvPr id="142" name="Rectangle 2263">
                  <a:extLst>
                    <a:ext uri="{FF2B5EF4-FFF2-40B4-BE49-F238E27FC236}">
                      <a16:creationId xmlns:a16="http://schemas.microsoft.com/office/drawing/2014/main" id="{F418A388-076B-ABB1-6EB7-C0420BE750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4" y="4745"/>
                  <a:ext cx="86" cy="80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3" name="Rectangle 2264">
                  <a:extLst>
                    <a:ext uri="{FF2B5EF4-FFF2-40B4-BE49-F238E27FC236}">
                      <a16:creationId xmlns:a16="http://schemas.microsoft.com/office/drawing/2014/main" id="{DA04F438-25DA-979C-2A2E-76C4E272BC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4" y="4745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4" name="Freeform 2265">
                  <a:extLst>
                    <a:ext uri="{FF2B5EF4-FFF2-40B4-BE49-F238E27FC236}">
                      <a16:creationId xmlns:a16="http://schemas.microsoft.com/office/drawing/2014/main" id="{D68F5288-9B32-8E1F-8BB4-9266C5375A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8" y="4759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FFFF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1" name="Text Box 2266">
                <a:extLst>
                  <a:ext uri="{FF2B5EF4-FFF2-40B4-BE49-F238E27FC236}">
                    <a16:creationId xmlns:a16="http://schemas.microsoft.com/office/drawing/2014/main" id="{4374A9F8-0972-6CEE-2285-79B400FEE9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5" y="4789"/>
                <a:ext cx="321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Botiquín</a:t>
                </a:r>
              </a:p>
            </p:txBody>
          </p:sp>
          <p:grpSp>
            <p:nvGrpSpPr>
              <p:cNvPr id="22" name="Group 2268">
                <a:extLst>
                  <a:ext uri="{FF2B5EF4-FFF2-40B4-BE49-F238E27FC236}">
                    <a16:creationId xmlns:a16="http://schemas.microsoft.com/office/drawing/2014/main" id="{C86262F4-D01B-7EED-B027-891C1A47E1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908"/>
                <a:ext cx="86" cy="79"/>
                <a:chOff x="1121" y="4998"/>
                <a:chExt cx="86" cy="79"/>
              </a:xfrm>
            </p:grpSpPr>
            <p:sp>
              <p:nvSpPr>
                <p:cNvPr id="126" name="Rectangle 2269">
                  <a:extLst>
                    <a:ext uri="{FF2B5EF4-FFF2-40B4-BE49-F238E27FC236}">
                      <a16:creationId xmlns:a16="http://schemas.microsoft.com/office/drawing/2014/main" id="{B4CE64D9-5198-7868-2C33-23E86446C7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4998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127" name="Group 2270">
                  <a:extLst>
                    <a:ext uri="{FF2B5EF4-FFF2-40B4-BE49-F238E27FC236}">
                      <a16:creationId xmlns:a16="http://schemas.microsoft.com/office/drawing/2014/main" id="{BCFCCDFE-AF5D-D0BD-1E7F-6EEDF603B6E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21" y="4998"/>
                  <a:ext cx="86" cy="79"/>
                  <a:chOff x="1121" y="4998"/>
                  <a:chExt cx="86" cy="79"/>
                </a:xfrm>
              </p:grpSpPr>
              <p:sp>
                <p:nvSpPr>
                  <p:cNvPr id="128" name="Rectangle 2271">
                    <a:extLst>
                      <a:ext uri="{FF2B5EF4-FFF2-40B4-BE49-F238E27FC236}">
                        <a16:creationId xmlns:a16="http://schemas.microsoft.com/office/drawing/2014/main" id="{DA2BB854-C5D5-ECC8-0BD0-7562AA6243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21" y="4998"/>
                    <a:ext cx="86" cy="79"/>
                  </a:xfrm>
                  <a:prstGeom prst="rect">
                    <a:avLst/>
                  </a:prstGeom>
                  <a:noFill/>
                  <a:ln w="31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129" name="Group 2272">
                    <a:extLst>
                      <a:ext uri="{FF2B5EF4-FFF2-40B4-BE49-F238E27FC236}">
                        <a16:creationId xmlns:a16="http://schemas.microsoft.com/office/drawing/2014/main" id="{C719AF1C-6880-0CF5-EF04-7E1F485CA83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139" y="5008"/>
                    <a:ext cx="50" cy="57"/>
                    <a:chOff x="1139" y="5008"/>
                    <a:chExt cx="50" cy="57"/>
                  </a:xfrm>
                </p:grpSpPr>
                <p:sp>
                  <p:nvSpPr>
                    <p:cNvPr id="130" name="Freeform 2273">
                      <a:extLst>
                        <a:ext uri="{FF2B5EF4-FFF2-40B4-BE49-F238E27FC236}">
                          <a16:creationId xmlns:a16="http://schemas.microsoft.com/office/drawing/2014/main" id="{085FEA96-182B-9B90-53A6-4A5DFF512AD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58" y="5008"/>
                      <a:ext cx="17" cy="57"/>
                    </a:xfrm>
                    <a:custGeom>
                      <a:avLst/>
                      <a:gdLst>
                        <a:gd name="T0" fmla="*/ 2 w 21"/>
                        <a:gd name="T1" fmla="*/ 8 h 71"/>
                        <a:gd name="T2" fmla="*/ 2 w 21"/>
                        <a:gd name="T3" fmla="*/ 7 h 71"/>
                        <a:gd name="T4" fmla="*/ 2 w 21"/>
                        <a:gd name="T5" fmla="*/ 7 h 71"/>
                        <a:gd name="T6" fmla="*/ 2 w 21"/>
                        <a:gd name="T7" fmla="*/ 7 h 71"/>
                        <a:gd name="T8" fmla="*/ 2 w 21"/>
                        <a:gd name="T9" fmla="*/ 6 h 71"/>
                        <a:gd name="T10" fmla="*/ 2 w 21"/>
                        <a:gd name="T11" fmla="*/ 6 h 71"/>
                        <a:gd name="T12" fmla="*/ 0 w 21"/>
                        <a:gd name="T13" fmla="*/ 5 h 71"/>
                        <a:gd name="T14" fmla="*/ 0 w 21"/>
                        <a:gd name="T15" fmla="*/ 4 h 71"/>
                        <a:gd name="T16" fmla="*/ 0 w 21"/>
                        <a:gd name="T17" fmla="*/ 2 h 71"/>
                        <a:gd name="T18" fmla="*/ 2 w 21"/>
                        <a:gd name="T19" fmla="*/ 2 h 71"/>
                        <a:gd name="T20" fmla="*/ 2 w 21"/>
                        <a:gd name="T21" fmla="*/ 2 h 71"/>
                        <a:gd name="T22" fmla="*/ 2 w 21"/>
                        <a:gd name="T23" fmla="*/ 2 h 71"/>
                        <a:gd name="T24" fmla="*/ 2 w 21"/>
                        <a:gd name="T25" fmla="*/ 2 h 71"/>
                        <a:gd name="T26" fmla="*/ 2 w 21"/>
                        <a:gd name="T27" fmla="*/ 0 h 71"/>
                        <a:gd name="T28" fmla="*/ 2 w 21"/>
                        <a:gd name="T29" fmla="*/ 0 h 71"/>
                        <a:gd name="T30" fmla="*/ 2 w 21"/>
                        <a:gd name="T31" fmla="*/ 0 h 71"/>
                        <a:gd name="T32" fmla="*/ 2 w 21"/>
                        <a:gd name="T33" fmla="*/ 8 h 71"/>
                        <a:gd name="T34" fmla="*/ 2 w 21"/>
                        <a:gd name="T35" fmla="*/ 8 h 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1" h="71">
                          <a:moveTo>
                            <a:pt x="9" y="71"/>
                          </a:moveTo>
                          <a:lnTo>
                            <a:pt x="7" y="69"/>
                          </a:lnTo>
                          <a:lnTo>
                            <a:pt x="6" y="67"/>
                          </a:lnTo>
                          <a:lnTo>
                            <a:pt x="4" y="65"/>
                          </a:lnTo>
                          <a:lnTo>
                            <a:pt x="4" y="60"/>
                          </a:lnTo>
                          <a:lnTo>
                            <a:pt x="2" y="56"/>
                          </a:lnTo>
                          <a:lnTo>
                            <a:pt x="0" y="48"/>
                          </a:lnTo>
                          <a:lnTo>
                            <a:pt x="0" y="35"/>
                          </a:lnTo>
                          <a:lnTo>
                            <a:pt x="0" y="21"/>
                          </a:lnTo>
                          <a:lnTo>
                            <a:pt x="2" y="16"/>
                          </a:lnTo>
                          <a:lnTo>
                            <a:pt x="4" y="10"/>
                          </a:lnTo>
                          <a:lnTo>
                            <a:pt x="4" y="6"/>
                          </a:lnTo>
                          <a:lnTo>
                            <a:pt x="6" y="4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21" y="0"/>
                          </a:lnTo>
                          <a:lnTo>
                            <a:pt x="21" y="71"/>
                          </a:lnTo>
                          <a:lnTo>
                            <a:pt x="9" y="71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1" name="Freeform 2274">
                      <a:extLst>
                        <a:ext uri="{FF2B5EF4-FFF2-40B4-BE49-F238E27FC236}">
                          <a16:creationId xmlns:a16="http://schemas.microsoft.com/office/drawing/2014/main" id="{760371E4-C646-DE09-4D20-7ED7447D879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58" y="5008"/>
                      <a:ext cx="17" cy="57"/>
                    </a:xfrm>
                    <a:custGeom>
                      <a:avLst/>
                      <a:gdLst>
                        <a:gd name="T0" fmla="*/ 2 w 21"/>
                        <a:gd name="T1" fmla="*/ 8 h 71"/>
                        <a:gd name="T2" fmla="*/ 2 w 21"/>
                        <a:gd name="T3" fmla="*/ 7 h 71"/>
                        <a:gd name="T4" fmla="*/ 2 w 21"/>
                        <a:gd name="T5" fmla="*/ 7 h 71"/>
                        <a:gd name="T6" fmla="*/ 2 w 21"/>
                        <a:gd name="T7" fmla="*/ 7 h 71"/>
                        <a:gd name="T8" fmla="*/ 2 w 21"/>
                        <a:gd name="T9" fmla="*/ 6 h 71"/>
                        <a:gd name="T10" fmla="*/ 2 w 21"/>
                        <a:gd name="T11" fmla="*/ 6 h 71"/>
                        <a:gd name="T12" fmla="*/ 0 w 21"/>
                        <a:gd name="T13" fmla="*/ 5 h 71"/>
                        <a:gd name="T14" fmla="*/ 0 w 21"/>
                        <a:gd name="T15" fmla="*/ 4 h 71"/>
                        <a:gd name="T16" fmla="*/ 0 w 21"/>
                        <a:gd name="T17" fmla="*/ 2 h 71"/>
                        <a:gd name="T18" fmla="*/ 2 w 21"/>
                        <a:gd name="T19" fmla="*/ 2 h 71"/>
                        <a:gd name="T20" fmla="*/ 2 w 21"/>
                        <a:gd name="T21" fmla="*/ 2 h 71"/>
                        <a:gd name="T22" fmla="*/ 2 w 21"/>
                        <a:gd name="T23" fmla="*/ 2 h 71"/>
                        <a:gd name="T24" fmla="*/ 2 w 21"/>
                        <a:gd name="T25" fmla="*/ 2 h 71"/>
                        <a:gd name="T26" fmla="*/ 2 w 21"/>
                        <a:gd name="T27" fmla="*/ 0 h 71"/>
                        <a:gd name="T28" fmla="*/ 2 w 21"/>
                        <a:gd name="T29" fmla="*/ 0 h 71"/>
                        <a:gd name="T30" fmla="*/ 2 w 21"/>
                        <a:gd name="T31" fmla="*/ 0 h 71"/>
                        <a:gd name="T32" fmla="*/ 2 w 21"/>
                        <a:gd name="T33" fmla="*/ 8 h 71"/>
                        <a:gd name="T34" fmla="*/ 2 w 21"/>
                        <a:gd name="T35" fmla="*/ 8 h 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1" h="71">
                          <a:moveTo>
                            <a:pt x="9" y="71"/>
                          </a:moveTo>
                          <a:lnTo>
                            <a:pt x="7" y="69"/>
                          </a:lnTo>
                          <a:lnTo>
                            <a:pt x="6" y="67"/>
                          </a:lnTo>
                          <a:lnTo>
                            <a:pt x="4" y="65"/>
                          </a:lnTo>
                          <a:lnTo>
                            <a:pt x="4" y="60"/>
                          </a:lnTo>
                          <a:lnTo>
                            <a:pt x="2" y="56"/>
                          </a:lnTo>
                          <a:lnTo>
                            <a:pt x="0" y="48"/>
                          </a:lnTo>
                          <a:lnTo>
                            <a:pt x="0" y="35"/>
                          </a:lnTo>
                          <a:lnTo>
                            <a:pt x="0" y="21"/>
                          </a:lnTo>
                          <a:lnTo>
                            <a:pt x="2" y="16"/>
                          </a:lnTo>
                          <a:lnTo>
                            <a:pt x="4" y="10"/>
                          </a:lnTo>
                          <a:lnTo>
                            <a:pt x="4" y="6"/>
                          </a:lnTo>
                          <a:lnTo>
                            <a:pt x="6" y="4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21" y="0"/>
                          </a:lnTo>
                          <a:lnTo>
                            <a:pt x="21" y="71"/>
                          </a:lnTo>
                          <a:lnTo>
                            <a:pt x="9" y="71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2" name="Rectangle 2275">
                      <a:extLst>
                        <a:ext uri="{FF2B5EF4-FFF2-40B4-BE49-F238E27FC236}">
                          <a16:creationId xmlns:a16="http://schemas.microsoft.com/office/drawing/2014/main" id="{C47F3EC9-164C-AA74-0023-A343251586C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8" y="5008"/>
                      <a:ext cx="11" cy="57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3" name="Rectangle 2276">
                      <a:extLst>
                        <a:ext uri="{FF2B5EF4-FFF2-40B4-BE49-F238E27FC236}">
                          <a16:creationId xmlns:a16="http://schemas.microsoft.com/office/drawing/2014/main" id="{81591032-4A5D-AE3F-A5E2-6B77031266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8" y="5008"/>
                      <a:ext cx="11" cy="5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4" name="Freeform 2277">
                      <a:extLst>
                        <a:ext uri="{FF2B5EF4-FFF2-40B4-BE49-F238E27FC236}">
                          <a16:creationId xmlns:a16="http://schemas.microsoft.com/office/drawing/2014/main" id="{A640E1C7-52E6-F943-C8FC-2D51000B703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42" y="5011"/>
                      <a:ext cx="38" cy="27"/>
                    </a:xfrm>
                    <a:custGeom>
                      <a:avLst/>
                      <a:gdLst>
                        <a:gd name="T0" fmla="*/ 2 w 46"/>
                        <a:gd name="T1" fmla="*/ 0 h 33"/>
                        <a:gd name="T2" fmla="*/ 0 w 46"/>
                        <a:gd name="T3" fmla="*/ 2 h 33"/>
                        <a:gd name="T4" fmla="*/ 7 w 46"/>
                        <a:gd name="T5" fmla="*/ 5 h 33"/>
                        <a:gd name="T6" fmla="*/ 7 w 46"/>
                        <a:gd name="T7" fmla="*/ 4 h 33"/>
                        <a:gd name="T8" fmla="*/ 2 w 46"/>
                        <a:gd name="T9" fmla="*/ 0 h 3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46" h="33">
                          <a:moveTo>
                            <a:pt x="2" y="0"/>
                          </a:moveTo>
                          <a:lnTo>
                            <a:pt x="0" y="2"/>
                          </a:lnTo>
                          <a:lnTo>
                            <a:pt x="46" y="33"/>
                          </a:lnTo>
                          <a:lnTo>
                            <a:pt x="46" y="31"/>
                          </a:lnTo>
                          <a:lnTo>
                            <a:pt x="2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5" name="Freeform 2278">
                      <a:extLst>
                        <a:ext uri="{FF2B5EF4-FFF2-40B4-BE49-F238E27FC236}">
                          <a16:creationId xmlns:a16="http://schemas.microsoft.com/office/drawing/2014/main" id="{400FBB22-0BD1-DD6C-B508-5E80CFA7F61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42" y="5011"/>
                      <a:ext cx="38" cy="27"/>
                    </a:xfrm>
                    <a:custGeom>
                      <a:avLst/>
                      <a:gdLst>
                        <a:gd name="T0" fmla="*/ 2 w 46"/>
                        <a:gd name="T1" fmla="*/ 0 h 33"/>
                        <a:gd name="T2" fmla="*/ 0 w 46"/>
                        <a:gd name="T3" fmla="*/ 2 h 33"/>
                        <a:gd name="T4" fmla="*/ 7 w 46"/>
                        <a:gd name="T5" fmla="*/ 5 h 33"/>
                        <a:gd name="T6" fmla="*/ 7 w 46"/>
                        <a:gd name="T7" fmla="*/ 4 h 33"/>
                        <a:gd name="T8" fmla="*/ 2 w 46"/>
                        <a:gd name="T9" fmla="*/ 0 h 3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46" h="33">
                          <a:moveTo>
                            <a:pt x="2" y="0"/>
                          </a:moveTo>
                          <a:lnTo>
                            <a:pt x="0" y="2"/>
                          </a:lnTo>
                          <a:lnTo>
                            <a:pt x="46" y="33"/>
                          </a:lnTo>
                          <a:lnTo>
                            <a:pt x="46" y="31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6" name="Freeform 2279">
                      <a:extLst>
                        <a:ext uri="{FF2B5EF4-FFF2-40B4-BE49-F238E27FC236}">
                          <a16:creationId xmlns:a16="http://schemas.microsoft.com/office/drawing/2014/main" id="{34CBCA37-256C-CE2C-BE60-83B1BB7920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9" y="5011"/>
                      <a:ext cx="19" cy="14"/>
                    </a:xfrm>
                    <a:custGeom>
                      <a:avLst/>
                      <a:gdLst>
                        <a:gd name="T0" fmla="*/ 0 w 23"/>
                        <a:gd name="T1" fmla="*/ 2 h 17"/>
                        <a:gd name="T2" fmla="*/ 3 w 23"/>
                        <a:gd name="T3" fmla="*/ 2 h 17"/>
                        <a:gd name="T4" fmla="*/ 3 w 23"/>
                        <a:gd name="T5" fmla="*/ 2 h 17"/>
                        <a:gd name="T6" fmla="*/ 2 w 23"/>
                        <a:gd name="T7" fmla="*/ 0 h 17"/>
                        <a:gd name="T8" fmla="*/ 0 w 23"/>
                        <a:gd name="T9" fmla="*/ 2 h 1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0" y="4"/>
                          </a:moveTo>
                          <a:lnTo>
                            <a:pt x="21" y="17"/>
                          </a:lnTo>
                          <a:lnTo>
                            <a:pt x="23" y="15"/>
                          </a:lnTo>
                          <a:lnTo>
                            <a:pt x="2" y="0"/>
                          </a:lnTo>
                          <a:lnTo>
                            <a:pt x="0" y="4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7" name="Freeform 2280">
                      <a:extLst>
                        <a:ext uri="{FF2B5EF4-FFF2-40B4-BE49-F238E27FC236}">
                          <a16:creationId xmlns:a16="http://schemas.microsoft.com/office/drawing/2014/main" id="{0017222A-B2CD-8223-D49C-86038AFFE3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9" y="5011"/>
                      <a:ext cx="19" cy="14"/>
                    </a:xfrm>
                    <a:custGeom>
                      <a:avLst/>
                      <a:gdLst>
                        <a:gd name="T0" fmla="*/ 0 w 23"/>
                        <a:gd name="T1" fmla="*/ 2 h 17"/>
                        <a:gd name="T2" fmla="*/ 3 w 23"/>
                        <a:gd name="T3" fmla="*/ 2 h 17"/>
                        <a:gd name="T4" fmla="*/ 3 w 23"/>
                        <a:gd name="T5" fmla="*/ 2 h 17"/>
                        <a:gd name="T6" fmla="*/ 2 w 23"/>
                        <a:gd name="T7" fmla="*/ 0 h 17"/>
                        <a:gd name="T8" fmla="*/ 0 w 23"/>
                        <a:gd name="T9" fmla="*/ 2 h 1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0" y="4"/>
                          </a:moveTo>
                          <a:lnTo>
                            <a:pt x="21" y="17"/>
                          </a:lnTo>
                          <a:lnTo>
                            <a:pt x="23" y="15"/>
                          </a:lnTo>
                          <a:lnTo>
                            <a:pt x="2" y="0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138" name="Rectangle 2281">
                      <a:extLst>
                        <a:ext uri="{FF2B5EF4-FFF2-40B4-BE49-F238E27FC236}">
                          <a16:creationId xmlns:a16="http://schemas.microsoft.com/office/drawing/2014/main" id="{E512C5B1-2631-D1F8-81A8-2D422A4A2E5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5"/>
                      <a:ext cx="8" cy="1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9" name="Rectangle 2282">
                      <a:extLst>
                        <a:ext uri="{FF2B5EF4-FFF2-40B4-BE49-F238E27FC236}">
                          <a16:creationId xmlns:a16="http://schemas.microsoft.com/office/drawing/2014/main" id="{4B176FFD-77D3-5B32-1D4A-4CD15775BBA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5"/>
                      <a:ext cx="8" cy="1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0" name="Rectangle 2283">
                      <a:extLst>
                        <a:ext uri="{FF2B5EF4-FFF2-40B4-BE49-F238E27FC236}">
                          <a16:creationId xmlns:a16="http://schemas.microsoft.com/office/drawing/2014/main" id="{E955D708-6A3E-0DC5-33ED-D6606A20D2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7"/>
                      <a:ext cx="4" cy="12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1" name="Rectangle 2284">
                      <a:extLst>
                        <a:ext uri="{FF2B5EF4-FFF2-40B4-BE49-F238E27FC236}">
                          <a16:creationId xmlns:a16="http://schemas.microsoft.com/office/drawing/2014/main" id="{01ECD0E5-9EC5-51AD-152A-282A8E2151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7"/>
                      <a:ext cx="4" cy="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1400">
                        <a:latin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23" name="Text Box 2285">
                <a:extLst>
                  <a:ext uri="{FF2B5EF4-FFF2-40B4-BE49-F238E27FC236}">
                    <a16:creationId xmlns:a16="http://schemas.microsoft.com/office/drawing/2014/main" id="{644FB819-CCD3-DF44-8CCF-9B808F03F0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8" y="4885"/>
                <a:ext cx="529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Tablero eléctrico</a:t>
                </a:r>
              </a:p>
            </p:txBody>
          </p:sp>
          <p:grpSp>
            <p:nvGrpSpPr>
              <p:cNvPr id="24" name="Group 2287">
                <a:extLst>
                  <a:ext uri="{FF2B5EF4-FFF2-40B4-BE49-F238E27FC236}">
                    <a16:creationId xmlns:a16="http://schemas.microsoft.com/office/drawing/2014/main" id="{EDEE53E4-F222-390E-762A-C91CFC5733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006"/>
                <a:ext cx="86" cy="80"/>
                <a:chOff x="1121" y="5084"/>
                <a:chExt cx="86" cy="80"/>
              </a:xfrm>
            </p:grpSpPr>
            <p:sp>
              <p:nvSpPr>
                <p:cNvPr id="120" name="Rectangle 2288">
                  <a:extLst>
                    <a:ext uri="{FF2B5EF4-FFF2-40B4-BE49-F238E27FC236}">
                      <a16:creationId xmlns:a16="http://schemas.microsoft.com/office/drawing/2014/main" id="{337A369C-741B-EB5E-705B-4302513044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084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1" name="Rectangle 2289">
                  <a:extLst>
                    <a:ext uri="{FF2B5EF4-FFF2-40B4-BE49-F238E27FC236}">
                      <a16:creationId xmlns:a16="http://schemas.microsoft.com/office/drawing/2014/main" id="{4D21F516-FCAB-3D5F-9EB2-39B300C410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084"/>
                  <a:ext cx="86" cy="80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2" name="Rectangle 2290">
                  <a:extLst>
                    <a:ext uri="{FF2B5EF4-FFF2-40B4-BE49-F238E27FC236}">
                      <a16:creationId xmlns:a16="http://schemas.microsoft.com/office/drawing/2014/main" id="{BEF393F6-F8DB-8396-B663-6C182B53D3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2" y="5095"/>
                  <a:ext cx="27" cy="6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" name="Rectangle 2291">
                  <a:extLst>
                    <a:ext uri="{FF2B5EF4-FFF2-40B4-BE49-F238E27FC236}">
                      <a16:creationId xmlns:a16="http://schemas.microsoft.com/office/drawing/2014/main" id="{02CC9FC8-5387-BBC7-816B-B3FFF3ABAF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2" y="5095"/>
                  <a:ext cx="27" cy="6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4" name="Freeform 2292">
                  <a:extLst>
                    <a:ext uri="{FF2B5EF4-FFF2-40B4-BE49-F238E27FC236}">
                      <a16:creationId xmlns:a16="http://schemas.microsoft.com/office/drawing/2014/main" id="{2E68BBE4-F4A0-AB82-E300-FA27F63AF3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7" y="5104"/>
                  <a:ext cx="29" cy="52"/>
                </a:xfrm>
                <a:custGeom>
                  <a:avLst/>
                  <a:gdLst>
                    <a:gd name="T0" fmla="*/ 0 w 35"/>
                    <a:gd name="T1" fmla="*/ 6 h 65"/>
                    <a:gd name="T2" fmla="*/ 2 w 35"/>
                    <a:gd name="T3" fmla="*/ 6 h 65"/>
                    <a:gd name="T4" fmla="*/ 2 w 35"/>
                    <a:gd name="T5" fmla="*/ 6 h 65"/>
                    <a:gd name="T6" fmla="*/ 2 w 35"/>
                    <a:gd name="T7" fmla="*/ 4 h 65"/>
                    <a:gd name="T8" fmla="*/ 2 w 35"/>
                    <a:gd name="T9" fmla="*/ 4 h 65"/>
                    <a:gd name="T10" fmla="*/ 2 w 35"/>
                    <a:gd name="T11" fmla="*/ 3 h 65"/>
                    <a:gd name="T12" fmla="*/ 2 w 35"/>
                    <a:gd name="T13" fmla="*/ 3 h 65"/>
                    <a:gd name="T14" fmla="*/ 2 w 35"/>
                    <a:gd name="T15" fmla="*/ 3 h 65"/>
                    <a:gd name="T16" fmla="*/ 2 w 35"/>
                    <a:gd name="T17" fmla="*/ 3 h 65"/>
                    <a:gd name="T18" fmla="*/ 2 w 35"/>
                    <a:gd name="T19" fmla="*/ 3 h 65"/>
                    <a:gd name="T20" fmla="*/ 2 w 35"/>
                    <a:gd name="T21" fmla="*/ 3 h 65"/>
                    <a:gd name="T22" fmla="*/ 2 w 35"/>
                    <a:gd name="T23" fmla="*/ 3 h 65"/>
                    <a:gd name="T24" fmla="*/ 2 w 35"/>
                    <a:gd name="T25" fmla="*/ 2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2 w 35"/>
                    <a:gd name="T43" fmla="*/ 2 h 65"/>
                    <a:gd name="T44" fmla="*/ 3 w 35"/>
                    <a:gd name="T45" fmla="*/ 2 h 65"/>
                    <a:gd name="T46" fmla="*/ 3 w 35"/>
                    <a:gd name="T47" fmla="*/ 2 h 65"/>
                    <a:gd name="T48" fmla="*/ 2 w 35"/>
                    <a:gd name="T49" fmla="*/ 2 h 65"/>
                    <a:gd name="T50" fmla="*/ 2 w 35"/>
                    <a:gd name="T51" fmla="*/ 2 h 65"/>
                    <a:gd name="T52" fmla="*/ 3 w 35"/>
                    <a:gd name="T53" fmla="*/ 2 h 65"/>
                    <a:gd name="T54" fmla="*/ 3 w 35"/>
                    <a:gd name="T55" fmla="*/ 2 h 65"/>
                    <a:gd name="T56" fmla="*/ 4 w 35"/>
                    <a:gd name="T57" fmla="*/ 2 h 65"/>
                    <a:gd name="T58" fmla="*/ 4 w 35"/>
                    <a:gd name="T59" fmla="*/ 2 h 65"/>
                    <a:gd name="T60" fmla="*/ 4 w 35"/>
                    <a:gd name="T61" fmla="*/ 3 h 65"/>
                    <a:gd name="T62" fmla="*/ 4 w 35"/>
                    <a:gd name="T63" fmla="*/ 4 h 65"/>
                    <a:gd name="T64" fmla="*/ 4 w 35"/>
                    <a:gd name="T65" fmla="*/ 4 h 65"/>
                    <a:gd name="T66" fmla="*/ 4 w 35"/>
                    <a:gd name="T67" fmla="*/ 4 h 65"/>
                    <a:gd name="T68" fmla="*/ 4 w 35"/>
                    <a:gd name="T69" fmla="*/ 4 h 65"/>
                    <a:gd name="T70" fmla="*/ 4 w 35"/>
                    <a:gd name="T71" fmla="*/ 3 h 65"/>
                    <a:gd name="T72" fmla="*/ 4 w 35"/>
                    <a:gd name="T73" fmla="*/ 3 h 65"/>
                    <a:gd name="T74" fmla="*/ 3 w 35"/>
                    <a:gd name="T75" fmla="*/ 2 h 65"/>
                    <a:gd name="T76" fmla="*/ 3 w 35"/>
                    <a:gd name="T77" fmla="*/ 2 h 65"/>
                    <a:gd name="T78" fmla="*/ 3 w 35"/>
                    <a:gd name="T79" fmla="*/ 3 h 65"/>
                    <a:gd name="T80" fmla="*/ 4 w 35"/>
                    <a:gd name="T81" fmla="*/ 4 h 65"/>
                    <a:gd name="T82" fmla="*/ 4 w 35"/>
                    <a:gd name="T83" fmla="*/ 5 h 65"/>
                    <a:gd name="T84" fmla="*/ 5 w 35"/>
                    <a:gd name="T85" fmla="*/ 6 h 65"/>
                    <a:gd name="T86" fmla="*/ 6 w 35"/>
                    <a:gd name="T87" fmla="*/ 6 h 65"/>
                    <a:gd name="T88" fmla="*/ 6 w 35"/>
                    <a:gd name="T89" fmla="*/ 7 h 65"/>
                    <a:gd name="T90" fmla="*/ 5 w 35"/>
                    <a:gd name="T91" fmla="*/ 7 h 65"/>
                    <a:gd name="T92" fmla="*/ 5 w 35"/>
                    <a:gd name="T93" fmla="*/ 7 h 65"/>
                    <a:gd name="T94" fmla="*/ 5 w 35"/>
                    <a:gd name="T95" fmla="*/ 7 h 65"/>
                    <a:gd name="T96" fmla="*/ 5 w 35"/>
                    <a:gd name="T97" fmla="*/ 6 h 65"/>
                    <a:gd name="T98" fmla="*/ 3 w 35"/>
                    <a:gd name="T99" fmla="*/ 6 h 65"/>
                    <a:gd name="T100" fmla="*/ 3 w 35"/>
                    <a:gd name="T101" fmla="*/ 5 h 65"/>
                    <a:gd name="T102" fmla="*/ 2 w 35"/>
                    <a:gd name="T103" fmla="*/ 5 h 65"/>
                    <a:gd name="T104" fmla="*/ 2 w 35"/>
                    <a:gd name="T105" fmla="*/ 5 h 65"/>
                    <a:gd name="T106" fmla="*/ 2 w 35"/>
                    <a:gd name="T107" fmla="*/ 6 h 65"/>
                    <a:gd name="T108" fmla="*/ 2 w 35"/>
                    <a:gd name="T109" fmla="*/ 7 h 65"/>
                    <a:gd name="T110" fmla="*/ 2 w 35"/>
                    <a:gd name="T111" fmla="*/ 7 h 65"/>
                    <a:gd name="T112" fmla="*/ 0 w 35"/>
                    <a:gd name="T113" fmla="*/ 7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25" name="Freeform 2293">
                  <a:extLst>
                    <a:ext uri="{FF2B5EF4-FFF2-40B4-BE49-F238E27FC236}">
                      <a16:creationId xmlns:a16="http://schemas.microsoft.com/office/drawing/2014/main" id="{FB405BBE-5CBD-1F87-AAD3-5740C1471C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7" y="5104"/>
                  <a:ext cx="29" cy="52"/>
                </a:xfrm>
                <a:custGeom>
                  <a:avLst/>
                  <a:gdLst>
                    <a:gd name="T0" fmla="*/ 0 w 35"/>
                    <a:gd name="T1" fmla="*/ 6 h 65"/>
                    <a:gd name="T2" fmla="*/ 2 w 35"/>
                    <a:gd name="T3" fmla="*/ 6 h 65"/>
                    <a:gd name="T4" fmla="*/ 2 w 35"/>
                    <a:gd name="T5" fmla="*/ 6 h 65"/>
                    <a:gd name="T6" fmla="*/ 2 w 35"/>
                    <a:gd name="T7" fmla="*/ 4 h 65"/>
                    <a:gd name="T8" fmla="*/ 2 w 35"/>
                    <a:gd name="T9" fmla="*/ 4 h 65"/>
                    <a:gd name="T10" fmla="*/ 2 w 35"/>
                    <a:gd name="T11" fmla="*/ 3 h 65"/>
                    <a:gd name="T12" fmla="*/ 2 w 35"/>
                    <a:gd name="T13" fmla="*/ 3 h 65"/>
                    <a:gd name="T14" fmla="*/ 2 w 35"/>
                    <a:gd name="T15" fmla="*/ 3 h 65"/>
                    <a:gd name="T16" fmla="*/ 2 w 35"/>
                    <a:gd name="T17" fmla="*/ 3 h 65"/>
                    <a:gd name="T18" fmla="*/ 2 w 35"/>
                    <a:gd name="T19" fmla="*/ 3 h 65"/>
                    <a:gd name="T20" fmla="*/ 2 w 35"/>
                    <a:gd name="T21" fmla="*/ 3 h 65"/>
                    <a:gd name="T22" fmla="*/ 2 w 35"/>
                    <a:gd name="T23" fmla="*/ 3 h 65"/>
                    <a:gd name="T24" fmla="*/ 2 w 35"/>
                    <a:gd name="T25" fmla="*/ 2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2 w 35"/>
                    <a:gd name="T43" fmla="*/ 2 h 65"/>
                    <a:gd name="T44" fmla="*/ 3 w 35"/>
                    <a:gd name="T45" fmla="*/ 2 h 65"/>
                    <a:gd name="T46" fmla="*/ 3 w 35"/>
                    <a:gd name="T47" fmla="*/ 2 h 65"/>
                    <a:gd name="T48" fmla="*/ 2 w 35"/>
                    <a:gd name="T49" fmla="*/ 2 h 65"/>
                    <a:gd name="T50" fmla="*/ 2 w 35"/>
                    <a:gd name="T51" fmla="*/ 2 h 65"/>
                    <a:gd name="T52" fmla="*/ 3 w 35"/>
                    <a:gd name="T53" fmla="*/ 2 h 65"/>
                    <a:gd name="T54" fmla="*/ 3 w 35"/>
                    <a:gd name="T55" fmla="*/ 2 h 65"/>
                    <a:gd name="T56" fmla="*/ 4 w 35"/>
                    <a:gd name="T57" fmla="*/ 2 h 65"/>
                    <a:gd name="T58" fmla="*/ 4 w 35"/>
                    <a:gd name="T59" fmla="*/ 2 h 65"/>
                    <a:gd name="T60" fmla="*/ 4 w 35"/>
                    <a:gd name="T61" fmla="*/ 3 h 65"/>
                    <a:gd name="T62" fmla="*/ 4 w 35"/>
                    <a:gd name="T63" fmla="*/ 4 h 65"/>
                    <a:gd name="T64" fmla="*/ 4 w 35"/>
                    <a:gd name="T65" fmla="*/ 4 h 65"/>
                    <a:gd name="T66" fmla="*/ 4 w 35"/>
                    <a:gd name="T67" fmla="*/ 4 h 65"/>
                    <a:gd name="T68" fmla="*/ 4 w 35"/>
                    <a:gd name="T69" fmla="*/ 4 h 65"/>
                    <a:gd name="T70" fmla="*/ 4 w 35"/>
                    <a:gd name="T71" fmla="*/ 3 h 65"/>
                    <a:gd name="T72" fmla="*/ 4 w 35"/>
                    <a:gd name="T73" fmla="*/ 3 h 65"/>
                    <a:gd name="T74" fmla="*/ 3 w 35"/>
                    <a:gd name="T75" fmla="*/ 2 h 65"/>
                    <a:gd name="T76" fmla="*/ 3 w 35"/>
                    <a:gd name="T77" fmla="*/ 2 h 65"/>
                    <a:gd name="T78" fmla="*/ 3 w 35"/>
                    <a:gd name="T79" fmla="*/ 3 h 65"/>
                    <a:gd name="T80" fmla="*/ 4 w 35"/>
                    <a:gd name="T81" fmla="*/ 4 h 65"/>
                    <a:gd name="T82" fmla="*/ 4 w 35"/>
                    <a:gd name="T83" fmla="*/ 5 h 65"/>
                    <a:gd name="T84" fmla="*/ 5 w 35"/>
                    <a:gd name="T85" fmla="*/ 6 h 65"/>
                    <a:gd name="T86" fmla="*/ 6 w 35"/>
                    <a:gd name="T87" fmla="*/ 6 h 65"/>
                    <a:gd name="T88" fmla="*/ 6 w 35"/>
                    <a:gd name="T89" fmla="*/ 7 h 65"/>
                    <a:gd name="T90" fmla="*/ 5 w 35"/>
                    <a:gd name="T91" fmla="*/ 7 h 65"/>
                    <a:gd name="T92" fmla="*/ 5 w 35"/>
                    <a:gd name="T93" fmla="*/ 7 h 65"/>
                    <a:gd name="T94" fmla="*/ 5 w 35"/>
                    <a:gd name="T95" fmla="*/ 7 h 65"/>
                    <a:gd name="T96" fmla="*/ 5 w 35"/>
                    <a:gd name="T97" fmla="*/ 6 h 65"/>
                    <a:gd name="T98" fmla="*/ 3 w 35"/>
                    <a:gd name="T99" fmla="*/ 6 h 65"/>
                    <a:gd name="T100" fmla="*/ 3 w 35"/>
                    <a:gd name="T101" fmla="*/ 5 h 65"/>
                    <a:gd name="T102" fmla="*/ 2 w 35"/>
                    <a:gd name="T103" fmla="*/ 5 h 65"/>
                    <a:gd name="T104" fmla="*/ 2 w 35"/>
                    <a:gd name="T105" fmla="*/ 5 h 65"/>
                    <a:gd name="T106" fmla="*/ 2 w 35"/>
                    <a:gd name="T107" fmla="*/ 6 h 65"/>
                    <a:gd name="T108" fmla="*/ 2 w 35"/>
                    <a:gd name="T109" fmla="*/ 7 h 65"/>
                    <a:gd name="T110" fmla="*/ 2 w 35"/>
                    <a:gd name="T111" fmla="*/ 7 h 65"/>
                    <a:gd name="T112" fmla="*/ 0 w 35"/>
                    <a:gd name="T113" fmla="*/ 7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5" name="Text Box 2294">
                <a:extLst>
                  <a:ext uri="{FF2B5EF4-FFF2-40B4-BE49-F238E27FC236}">
                    <a16:creationId xmlns:a16="http://schemas.microsoft.com/office/drawing/2014/main" id="{5351049C-3F73-11BD-FDF9-9A5A187678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9" y="4981"/>
                <a:ext cx="656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Salida de emergencia</a:t>
                </a:r>
              </a:p>
            </p:txBody>
          </p:sp>
          <p:grpSp>
            <p:nvGrpSpPr>
              <p:cNvPr id="26" name="Group 2296">
                <a:extLst>
                  <a:ext uri="{FF2B5EF4-FFF2-40B4-BE49-F238E27FC236}">
                    <a16:creationId xmlns:a16="http://schemas.microsoft.com/office/drawing/2014/main" id="{27DE01D5-6B15-148E-76A8-6C54D01881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100"/>
                <a:ext cx="86" cy="79"/>
                <a:chOff x="1121" y="5173"/>
                <a:chExt cx="86" cy="79"/>
              </a:xfrm>
            </p:grpSpPr>
            <p:sp>
              <p:nvSpPr>
                <p:cNvPr id="117" name="Rectangle 2297">
                  <a:extLst>
                    <a:ext uri="{FF2B5EF4-FFF2-40B4-BE49-F238E27FC236}">
                      <a16:creationId xmlns:a16="http://schemas.microsoft.com/office/drawing/2014/main" id="{8C4AB596-4925-E56A-AA90-9664D377D8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8" name="Rectangle 2298">
                  <a:extLst>
                    <a:ext uri="{FF2B5EF4-FFF2-40B4-BE49-F238E27FC236}">
                      <a16:creationId xmlns:a16="http://schemas.microsoft.com/office/drawing/2014/main" id="{CEE13691-65F2-0985-0443-F23A3AAAB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9" name="Freeform 2299">
                  <a:extLst>
                    <a:ext uri="{FF2B5EF4-FFF2-40B4-BE49-F238E27FC236}">
                      <a16:creationId xmlns:a16="http://schemas.microsoft.com/office/drawing/2014/main" id="{EDD21EA8-0CEE-8EAB-A97E-B6AEF88B1E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7" name="Text Box 2300">
                <a:extLst>
                  <a:ext uri="{FF2B5EF4-FFF2-40B4-BE49-F238E27FC236}">
                    <a16:creationId xmlns:a16="http://schemas.microsoft.com/office/drawing/2014/main" id="{F3980FF0-6B9A-0B4E-EA5A-94A7251788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6" y="5077"/>
                <a:ext cx="610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Ruta de evacuación</a:t>
                </a:r>
              </a:p>
            </p:txBody>
          </p:sp>
          <p:grpSp>
            <p:nvGrpSpPr>
              <p:cNvPr id="28" name="Group 2302">
                <a:extLst>
                  <a:ext uri="{FF2B5EF4-FFF2-40B4-BE49-F238E27FC236}">
                    <a16:creationId xmlns:a16="http://schemas.microsoft.com/office/drawing/2014/main" id="{2CE2FA8A-FE13-AC7B-8F37-23B30F824E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196"/>
                <a:ext cx="86" cy="79"/>
                <a:chOff x="1121" y="5259"/>
                <a:chExt cx="86" cy="79"/>
              </a:xfrm>
            </p:grpSpPr>
            <p:sp>
              <p:nvSpPr>
                <p:cNvPr id="104" name="Rectangle 2303">
                  <a:extLst>
                    <a:ext uri="{FF2B5EF4-FFF2-40B4-BE49-F238E27FC236}">
                      <a16:creationId xmlns:a16="http://schemas.microsoft.com/office/drawing/2014/main" id="{85B3DABC-A667-03BD-9586-A8E0EC0B71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5" name="Rectangle 2304">
                  <a:extLst>
                    <a:ext uri="{FF2B5EF4-FFF2-40B4-BE49-F238E27FC236}">
                      <a16:creationId xmlns:a16="http://schemas.microsoft.com/office/drawing/2014/main" id="{15DA4D87-C804-1FE8-7D9F-0DE46AA8CE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106" name="Group 2305">
                  <a:extLst>
                    <a:ext uri="{FF2B5EF4-FFF2-40B4-BE49-F238E27FC236}">
                      <a16:creationId xmlns:a16="http://schemas.microsoft.com/office/drawing/2014/main" id="{CE82101A-D7D2-6465-68E5-763BC806203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30" y="5267"/>
                  <a:ext cx="69" cy="63"/>
                  <a:chOff x="1130" y="5265"/>
                  <a:chExt cx="69" cy="63"/>
                </a:xfrm>
              </p:grpSpPr>
              <p:sp>
                <p:nvSpPr>
                  <p:cNvPr id="107" name="Freeform 2306">
                    <a:extLst>
                      <a:ext uri="{FF2B5EF4-FFF2-40B4-BE49-F238E27FC236}">
                        <a16:creationId xmlns:a16="http://schemas.microsoft.com/office/drawing/2014/main" id="{F0FCD266-10CD-7037-6599-F881ED0055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5 w 29"/>
                      <a:gd name="T5" fmla="*/ 3 h 18"/>
                      <a:gd name="T6" fmla="*/ 5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3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08" name="Freeform 2307">
                    <a:extLst>
                      <a:ext uri="{FF2B5EF4-FFF2-40B4-BE49-F238E27FC236}">
                        <a16:creationId xmlns:a16="http://schemas.microsoft.com/office/drawing/2014/main" id="{ABEF2500-3A41-6D26-1EF6-2D5D73D0DF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5 w 29"/>
                      <a:gd name="T5" fmla="*/ 3 h 18"/>
                      <a:gd name="T6" fmla="*/ 5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3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09" name="Freeform 2308">
                    <a:extLst>
                      <a:ext uri="{FF2B5EF4-FFF2-40B4-BE49-F238E27FC236}">
                        <a16:creationId xmlns:a16="http://schemas.microsoft.com/office/drawing/2014/main" id="{368E9C37-7AD3-A74A-EB9A-7B9D5070FA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3 w 19"/>
                      <a:gd name="T11" fmla="*/ 2 h 26"/>
                      <a:gd name="T12" fmla="*/ 3 w 19"/>
                      <a:gd name="T13" fmla="*/ 3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0" name="Freeform 2309">
                    <a:extLst>
                      <a:ext uri="{FF2B5EF4-FFF2-40B4-BE49-F238E27FC236}">
                        <a16:creationId xmlns:a16="http://schemas.microsoft.com/office/drawing/2014/main" id="{EFDAF2E9-F5AC-A7B1-5B92-22CF084B48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3 w 19"/>
                      <a:gd name="T11" fmla="*/ 2 h 26"/>
                      <a:gd name="T12" fmla="*/ 3 w 19"/>
                      <a:gd name="T13" fmla="*/ 3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1" name="Freeform 2310">
                    <a:extLst>
                      <a:ext uri="{FF2B5EF4-FFF2-40B4-BE49-F238E27FC236}">
                        <a16:creationId xmlns:a16="http://schemas.microsoft.com/office/drawing/2014/main" id="{4632B67D-467F-A845-0877-59A5B8DA13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3 h 18"/>
                      <a:gd name="T12" fmla="*/ 5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2" name="Freeform 2311">
                    <a:extLst>
                      <a:ext uri="{FF2B5EF4-FFF2-40B4-BE49-F238E27FC236}">
                        <a16:creationId xmlns:a16="http://schemas.microsoft.com/office/drawing/2014/main" id="{A4C75446-1AD1-287C-2A54-A184DC572B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3 h 18"/>
                      <a:gd name="T12" fmla="*/ 5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3" name="Freeform 2312">
                    <a:extLst>
                      <a:ext uri="{FF2B5EF4-FFF2-40B4-BE49-F238E27FC236}">
                        <a16:creationId xmlns:a16="http://schemas.microsoft.com/office/drawing/2014/main" id="{B24A6679-4332-B4B6-7056-37BDF22D6D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2 h 25"/>
                      <a:gd name="T6" fmla="*/ 3 w 19"/>
                      <a:gd name="T7" fmla="*/ 2 h 25"/>
                      <a:gd name="T8" fmla="*/ 3 w 19"/>
                      <a:gd name="T9" fmla="*/ 2 h 25"/>
                      <a:gd name="T10" fmla="*/ 3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4" name="Freeform 2313">
                    <a:extLst>
                      <a:ext uri="{FF2B5EF4-FFF2-40B4-BE49-F238E27FC236}">
                        <a16:creationId xmlns:a16="http://schemas.microsoft.com/office/drawing/2014/main" id="{6A587452-45FD-1AF7-4AD7-2BD545D4E3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2 h 25"/>
                      <a:gd name="T6" fmla="*/ 3 w 19"/>
                      <a:gd name="T7" fmla="*/ 2 h 25"/>
                      <a:gd name="T8" fmla="*/ 3 w 19"/>
                      <a:gd name="T9" fmla="*/ 2 h 25"/>
                      <a:gd name="T10" fmla="*/ 3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5" name="Freeform 2314">
                    <a:extLst>
                      <a:ext uri="{FF2B5EF4-FFF2-40B4-BE49-F238E27FC236}">
                        <a16:creationId xmlns:a16="http://schemas.microsoft.com/office/drawing/2014/main" id="{5EE9AA18-D4B1-C0B6-E2A6-1855C3A454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2 w 17"/>
                      <a:gd name="T1" fmla="*/ 2 h 16"/>
                      <a:gd name="T2" fmla="*/ 2 w 17"/>
                      <a:gd name="T3" fmla="*/ 2 h 16"/>
                      <a:gd name="T4" fmla="*/ 2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2 w 17"/>
                      <a:gd name="T61" fmla="*/ 2 h 16"/>
                      <a:gd name="T62" fmla="*/ 2 w 17"/>
                      <a:gd name="T63" fmla="*/ 2 h 16"/>
                      <a:gd name="T64" fmla="*/ 2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116" name="Freeform 2315">
                    <a:extLst>
                      <a:ext uri="{FF2B5EF4-FFF2-40B4-BE49-F238E27FC236}">
                        <a16:creationId xmlns:a16="http://schemas.microsoft.com/office/drawing/2014/main" id="{8335B99A-C9B9-5036-0323-DF331C0C06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2 w 17"/>
                      <a:gd name="T1" fmla="*/ 2 h 16"/>
                      <a:gd name="T2" fmla="*/ 2 w 17"/>
                      <a:gd name="T3" fmla="*/ 2 h 16"/>
                      <a:gd name="T4" fmla="*/ 2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2 w 17"/>
                      <a:gd name="T61" fmla="*/ 2 h 16"/>
                      <a:gd name="T62" fmla="*/ 2 w 17"/>
                      <a:gd name="T63" fmla="*/ 2 h 16"/>
                      <a:gd name="T64" fmla="*/ 2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29" name="Text Box 2316">
                <a:extLst>
                  <a:ext uri="{FF2B5EF4-FFF2-40B4-BE49-F238E27FC236}">
                    <a16:creationId xmlns:a16="http://schemas.microsoft.com/office/drawing/2014/main" id="{EB534555-E440-EE19-0DC5-4BBE017203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3" y="5173"/>
                <a:ext cx="68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Zona de concentración</a:t>
                </a:r>
              </a:p>
            </p:txBody>
          </p:sp>
          <p:grpSp>
            <p:nvGrpSpPr>
              <p:cNvPr id="30" name="Group 2318">
                <a:extLst>
                  <a:ext uri="{FF2B5EF4-FFF2-40B4-BE49-F238E27FC236}">
                    <a16:creationId xmlns:a16="http://schemas.microsoft.com/office/drawing/2014/main" id="{7B1B35AD-8DBE-68D7-6A01-E61FB37424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387"/>
                <a:ext cx="86" cy="81"/>
                <a:chOff x="1119" y="5441"/>
                <a:chExt cx="86" cy="81"/>
              </a:xfrm>
            </p:grpSpPr>
            <p:sp>
              <p:nvSpPr>
                <p:cNvPr id="90" name="Rectangle 2319">
                  <a:extLst>
                    <a:ext uri="{FF2B5EF4-FFF2-40B4-BE49-F238E27FC236}">
                      <a16:creationId xmlns:a16="http://schemas.microsoft.com/office/drawing/2014/main" id="{699D204A-C0BF-8DA6-8582-8ED53AF40A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9" y="5441"/>
                  <a:ext cx="86" cy="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1" name="Rectangle 2320">
                  <a:extLst>
                    <a:ext uri="{FF2B5EF4-FFF2-40B4-BE49-F238E27FC236}">
                      <a16:creationId xmlns:a16="http://schemas.microsoft.com/office/drawing/2014/main" id="{2F0A4A56-BF72-A6A3-6F5A-4DDDF889CF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9" y="5441"/>
                  <a:ext cx="86" cy="81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" name="Freeform 2321">
                  <a:extLst>
                    <a:ext uri="{FF2B5EF4-FFF2-40B4-BE49-F238E27FC236}">
                      <a16:creationId xmlns:a16="http://schemas.microsoft.com/office/drawing/2014/main" id="{B0BB4C2E-2B27-7467-F186-204F9F167D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5452"/>
                  <a:ext cx="35" cy="64"/>
                </a:xfrm>
                <a:custGeom>
                  <a:avLst/>
                  <a:gdLst>
                    <a:gd name="T0" fmla="*/ 1 w 42"/>
                    <a:gd name="T1" fmla="*/ 9 h 78"/>
                    <a:gd name="T2" fmla="*/ 3 w 42"/>
                    <a:gd name="T3" fmla="*/ 9 h 78"/>
                    <a:gd name="T4" fmla="*/ 3 w 42"/>
                    <a:gd name="T5" fmla="*/ 9 h 78"/>
                    <a:gd name="T6" fmla="*/ 3 w 42"/>
                    <a:gd name="T7" fmla="*/ 9 h 78"/>
                    <a:gd name="T8" fmla="*/ 4 w 42"/>
                    <a:gd name="T9" fmla="*/ 9 h 78"/>
                    <a:gd name="T10" fmla="*/ 5 w 42"/>
                    <a:gd name="T11" fmla="*/ 9 h 78"/>
                    <a:gd name="T12" fmla="*/ 5 w 42"/>
                    <a:gd name="T13" fmla="*/ 7 h 78"/>
                    <a:gd name="T14" fmla="*/ 6 w 42"/>
                    <a:gd name="T15" fmla="*/ 7 h 78"/>
                    <a:gd name="T16" fmla="*/ 6 w 42"/>
                    <a:gd name="T17" fmla="*/ 7 h 78"/>
                    <a:gd name="T18" fmla="*/ 6 w 42"/>
                    <a:gd name="T19" fmla="*/ 6 h 78"/>
                    <a:gd name="T20" fmla="*/ 6 w 42"/>
                    <a:gd name="T21" fmla="*/ 6 h 78"/>
                    <a:gd name="T22" fmla="*/ 6 w 42"/>
                    <a:gd name="T23" fmla="*/ 5 h 78"/>
                    <a:gd name="T24" fmla="*/ 6 w 42"/>
                    <a:gd name="T25" fmla="*/ 4 h 78"/>
                    <a:gd name="T26" fmla="*/ 6 w 42"/>
                    <a:gd name="T27" fmla="*/ 3 h 78"/>
                    <a:gd name="T28" fmla="*/ 5 w 42"/>
                    <a:gd name="T29" fmla="*/ 2 h 78"/>
                    <a:gd name="T30" fmla="*/ 5 w 42"/>
                    <a:gd name="T31" fmla="*/ 2 h 78"/>
                    <a:gd name="T32" fmla="*/ 4 w 42"/>
                    <a:gd name="T33" fmla="*/ 2 h 78"/>
                    <a:gd name="T34" fmla="*/ 3 w 42"/>
                    <a:gd name="T35" fmla="*/ 2 h 78"/>
                    <a:gd name="T36" fmla="*/ 3 w 42"/>
                    <a:gd name="T37" fmla="*/ 2 h 78"/>
                    <a:gd name="T38" fmla="*/ 3 w 42"/>
                    <a:gd name="T39" fmla="*/ 2 h 78"/>
                    <a:gd name="T40" fmla="*/ 3 w 42"/>
                    <a:gd name="T41" fmla="*/ 2 h 78"/>
                    <a:gd name="T42" fmla="*/ 0 w 42"/>
                    <a:gd name="T43" fmla="*/ 0 h 78"/>
                    <a:gd name="T44" fmla="*/ 3 w 42"/>
                    <a:gd name="T45" fmla="*/ 0 h 78"/>
                    <a:gd name="T46" fmla="*/ 3 w 42"/>
                    <a:gd name="T47" fmla="*/ 2 h 78"/>
                    <a:gd name="T48" fmla="*/ 3 w 42"/>
                    <a:gd name="T49" fmla="*/ 2 h 78"/>
                    <a:gd name="T50" fmla="*/ 4 w 42"/>
                    <a:gd name="T51" fmla="*/ 2 h 78"/>
                    <a:gd name="T52" fmla="*/ 5 w 42"/>
                    <a:gd name="T53" fmla="*/ 2 h 78"/>
                    <a:gd name="T54" fmla="*/ 6 w 42"/>
                    <a:gd name="T55" fmla="*/ 2 h 78"/>
                    <a:gd name="T56" fmla="*/ 7 w 42"/>
                    <a:gd name="T57" fmla="*/ 2 h 78"/>
                    <a:gd name="T58" fmla="*/ 7 w 42"/>
                    <a:gd name="T59" fmla="*/ 3 h 78"/>
                    <a:gd name="T60" fmla="*/ 7 w 42"/>
                    <a:gd name="T61" fmla="*/ 4 h 78"/>
                    <a:gd name="T62" fmla="*/ 7 w 42"/>
                    <a:gd name="T63" fmla="*/ 5 h 78"/>
                    <a:gd name="T64" fmla="*/ 7 w 42"/>
                    <a:gd name="T65" fmla="*/ 6 h 78"/>
                    <a:gd name="T66" fmla="*/ 7 w 42"/>
                    <a:gd name="T67" fmla="*/ 6 h 78"/>
                    <a:gd name="T68" fmla="*/ 7 w 42"/>
                    <a:gd name="T69" fmla="*/ 7 h 78"/>
                    <a:gd name="T70" fmla="*/ 7 w 42"/>
                    <a:gd name="T71" fmla="*/ 7 h 78"/>
                    <a:gd name="T72" fmla="*/ 6 w 42"/>
                    <a:gd name="T73" fmla="*/ 9 h 78"/>
                    <a:gd name="T74" fmla="*/ 5 w 42"/>
                    <a:gd name="T75" fmla="*/ 9 h 78"/>
                    <a:gd name="T76" fmla="*/ 4 w 42"/>
                    <a:gd name="T77" fmla="*/ 9 h 78"/>
                    <a:gd name="T78" fmla="*/ 3 w 42"/>
                    <a:gd name="T79" fmla="*/ 11 h 78"/>
                    <a:gd name="T80" fmla="*/ 3 w 42"/>
                    <a:gd name="T81" fmla="*/ 11 h 78"/>
                    <a:gd name="T82" fmla="*/ 3 w 42"/>
                    <a:gd name="T83" fmla="*/ 11 h 78"/>
                    <a:gd name="T84" fmla="*/ 1 w 42"/>
                    <a:gd name="T85" fmla="*/ 11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3" name="Freeform 2322">
                  <a:extLst>
                    <a:ext uri="{FF2B5EF4-FFF2-40B4-BE49-F238E27FC236}">
                      <a16:creationId xmlns:a16="http://schemas.microsoft.com/office/drawing/2014/main" id="{63BCF1D0-6ACF-E923-28D4-103267D39E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5452"/>
                  <a:ext cx="35" cy="64"/>
                </a:xfrm>
                <a:custGeom>
                  <a:avLst/>
                  <a:gdLst>
                    <a:gd name="T0" fmla="*/ 1 w 42"/>
                    <a:gd name="T1" fmla="*/ 9 h 78"/>
                    <a:gd name="T2" fmla="*/ 3 w 42"/>
                    <a:gd name="T3" fmla="*/ 9 h 78"/>
                    <a:gd name="T4" fmla="*/ 3 w 42"/>
                    <a:gd name="T5" fmla="*/ 9 h 78"/>
                    <a:gd name="T6" fmla="*/ 3 w 42"/>
                    <a:gd name="T7" fmla="*/ 9 h 78"/>
                    <a:gd name="T8" fmla="*/ 4 w 42"/>
                    <a:gd name="T9" fmla="*/ 9 h 78"/>
                    <a:gd name="T10" fmla="*/ 5 w 42"/>
                    <a:gd name="T11" fmla="*/ 9 h 78"/>
                    <a:gd name="T12" fmla="*/ 5 w 42"/>
                    <a:gd name="T13" fmla="*/ 7 h 78"/>
                    <a:gd name="T14" fmla="*/ 6 w 42"/>
                    <a:gd name="T15" fmla="*/ 7 h 78"/>
                    <a:gd name="T16" fmla="*/ 6 w 42"/>
                    <a:gd name="T17" fmla="*/ 7 h 78"/>
                    <a:gd name="T18" fmla="*/ 6 w 42"/>
                    <a:gd name="T19" fmla="*/ 6 h 78"/>
                    <a:gd name="T20" fmla="*/ 6 w 42"/>
                    <a:gd name="T21" fmla="*/ 6 h 78"/>
                    <a:gd name="T22" fmla="*/ 6 w 42"/>
                    <a:gd name="T23" fmla="*/ 5 h 78"/>
                    <a:gd name="T24" fmla="*/ 6 w 42"/>
                    <a:gd name="T25" fmla="*/ 4 h 78"/>
                    <a:gd name="T26" fmla="*/ 6 w 42"/>
                    <a:gd name="T27" fmla="*/ 3 h 78"/>
                    <a:gd name="T28" fmla="*/ 5 w 42"/>
                    <a:gd name="T29" fmla="*/ 2 h 78"/>
                    <a:gd name="T30" fmla="*/ 5 w 42"/>
                    <a:gd name="T31" fmla="*/ 2 h 78"/>
                    <a:gd name="T32" fmla="*/ 4 w 42"/>
                    <a:gd name="T33" fmla="*/ 2 h 78"/>
                    <a:gd name="T34" fmla="*/ 3 w 42"/>
                    <a:gd name="T35" fmla="*/ 2 h 78"/>
                    <a:gd name="T36" fmla="*/ 3 w 42"/>
                    <a:gd name="T37" fmla="*/ 2 h 78"/>
                    <a:gd name="T38" fmla="*/ 3 w 42"/>
                    <a:gd name="T39" fmla="*/ 2 h 78"/>
                    <a:gd name="T40" fmla="*/ 3 w 42"/>
                    <a:gd name="T41" fmla="*/ 2 h 78"/>
                    <a:gd name="T42" fmla="*/ 0 w 42"/>
                    <a:gd name="T43" fmla="*/ 0 h 78"/>
                    <a:gd name="T44" fmla="*/ 3 w 42"/>
                    <a:gd name="T45" fmla="*/ 0 h 78"/>
                    <a:gd name="T46" fmla="*/ 3 w 42"/>
                    <a:gd name="T47" fmla="*/ 2 h 78"/>
                    <a:gd name="T48" fmla="*/ 3 w 42"/>
                    <a:gd name="T49" fmla="*/ 2 h 78"/>
                    <a:gd name="T50" fmla="*/ 4 w 42"/>
                    <a:gd name="T51" fmla="*/ 2 h 78"/>
                    <a:gd name="T52" fmla="*/ 5 w 42"/>
                    <a:gd name="T53" fmla="*/ 2 h 78"/>
                    <a:gd name="T54" fmla="*/ 6 w 42"/>
                    <a:gd name="T55" fmla="*/ 2 h 78"/>
                    <a:gd name="T56" fmla="*/ 7 w 42"/>
                    <a:gd name="T57" fmla="*/ 2 h 78"/>
                    <a:gd name="T58" fmla="*/ 7 w 42"/>
                    <a:gd name="T59" fmla="*/ 3 h 78"/>
                    <a:gd name="T60" fmla="*/ 7 w 42"/>
                    <a:gd name="T61" fmla="*/ 4 h 78"/>
                    <a:gd name="T62" fmla="*/ 7 w 42"/>
                    <a:gd name="T63" fmla="*/ 5 h 78"/>
                    <a:gd name="T64" fmla="*/ 7 w 42"/>
                    <a:gd name="T65" fmla="*/ 6 h 78"/>
                    <a:gd name="T66" fmla="*/ 7 w 42"/>
                    <a:gd name="T67" fmla="*/ 6 h 78"/>
                    <a:gd name="T68" fmla="*/ 7 w 42"/>
                    <a:gd name="T69" fmla="*/ 7 h 78"/>
                    <a:gd name="T70" fmla="*/ 7 w 42"/>
                    <a:gd name="T71" fmla="*/ 7 h 78"/>
                    <a:gd name="T72" fmla="*/ 6 w 42"/>
                    <a:gd name="T73" fmla="*/ 9 h 78"/>
                    <a:gd name="T74" fmla="*/ 5 w 42"/>
                    <a:gd name="T75" fmla="*/ 9 h 78"/>
                    <a:gd name="T76" fmla="*/ 4 w 42"/>
                    <a:gd name="T77" fmla="*/ 9 h 78"/>
                    <a:gd name="T78" fmla="*/ 3 w 42"/>
                    <a:gd name="T79" fmla="*/ 11 h 78"/>
                    <a:gd name="T80" fmla="*/ 3 w 42"/>
                    <a:gd name="T81" fmla="*/ 11 h 78"/>
                    <a:gd name="T82" fmla="*/ 3 w 42"/>
                    <a:gd name="T83" fmla="*/ 11 h 78"/>
                    <a:gd name="T84" fmla="*/ 1 w 42"/>
                    <a:gd name="T85" fmla="*/ 11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4" name="Freeform 2323">
                  <a:extLst>
                    <a:ext uri="{FF2B5EF4-FFF2-40B4-BE49-F238E27FC236}">
                      <a16:creationId xmlns:a16="http://schemas.microsoft.com/office/drawing/2014/main" id="{480645E4-6303-DB59-9789-E14870B2A1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27" y="5452"/>
                  <a:ext cx="35" cy="64"/>
                </a:xfrm>
                <a:custGeom>
                  <a:avLst/>
                  <a:gdLst>
                    <a:gd name="T0" fmla="*/ 5 w 43"/>
                    <a:gd name="T1" fmla="*/ 9 h 78"/>
                    <a:gd name="T2" fmla="*/ 5 w 43"/>
                    <a:gd name="T3" fmla="*/ 9 h 78"/>
                    <a:gd name="T4" fmla="*/ 4 w 43"/>
                    <a:gd name="T5" fmla="*/ 9 h 78"/>
                    <a:gd name="T6" fmla="*/ 3 w 43"/>
                    <a:gd name="T7" fmla="*/ 9 h 78"/>
                    <a:gd name="T8" fmla="*/ 2 w 43"/>
                    <a:gd name="T9" fmla="*/ 9 h 78"/>
                    <a:gd name="T10" fmla="*/ 2 w 43"/>
                    <a:gd name="T11" fmla="*/ 9 h 78"/>
                    <a:gd name="T12" fmla="*/ 2 w 43"/>
                    <a:gd name="T13" fmla="*/ 7 h 78"/>
                    <a:gd name="T14" fmla="*/ 2 w 43"/>
                    <a:gd name="T15" fmla="*/ 7 h 78"/>
                    <a:gd name="T16" fmla="*/ 2 w 43"/>
                    <a:gd name="T17" fmla="*/ 7 h 78"/>
                    <a:gd name="T18" fmla="*/ 2 w 43"/>
                    <a:gd name="T19" fmla="*/ 6 h 78"/>
                    <a:gd name="T20" fmla="*/ 2 w 43"/>
                    <a:gd name="T21" fmla="*/ 6 h 78"/>
                    <a:gd name="T22" fmla="*/ 2 w 43"/>
                    <a:gd name="T23" fmla="*/ 5 h 78"/>
                    <a:gd name="T24" fmla="*/ 2 w 43"/>
                    <a:gd name="T25" fmla="*/ 4 h 78"/>
                    <a:gd name="T26" fmla="*/ 2 w 43"/>
                    <a:gd name="T27" fmla="*/ 3 h 78"/>
                    <a:gd name="T28" fmla="*/ 2 w 43"/>
                    <a:gd name="T29" fmla="*/ 2 h 78"/>
                    <a:gd name="T30" fmla="*/ 2 w 43"/>
                    <a:gd name="T31" fmla="*/ 2 h 78"/>
                    <a:gd name="T32" fmla="*/ 2 w 43"/>
                    <a:gd name="T33" fmla="*/ 2 h 78"/>
                    <a:gd name="T34" fmla="*/ 3 w 43"/>
                    <a:gd name="T35" fmla="*/ 2 h 78"/>
                    <a:gd name="T36" fmla="*/ 4 w 43"/>
                    <a:gd name="T37" fmla="*/ 2 h 78"/>
                    <a:gd name="T38" fmla="*/ 5 w 43"/>
                    <a:gd name="T39" fmla="*/ 2 h 78"/>
                    <a:gd name="T40" fmla="*/ 5 w 43"/>
                    <a:gd name="T41" fmla="*/ 2 h 78"/>
                    <a:gd name="T42" fmla="*/ 6 w 43"/>
                    <a:gd name="T43" fmla="*/ 0 h 78"/>
                    <a:gd name="T44" fmla="*/ 5 w 43"/>
                    <a:gd name="T45" fmla="*/ 0 h 78"/>
                    <a:gd name="T46" fmla="*/ 4 w 43"/>
                    <a:gd name="T47" fmla="*/ 2 h 78"/>
                    <a:gd name="T48" fmla="*/ 3 w 43"/>
                    <a:gd name="T49" fmla="*/ 2 h 78"/>
                    <a:gd name="T50" fmla="*/ 2 w 43"/>
                    <a:gd name="T51" fmla="*/ 2 h 78"/>
                    <a:gd name="T52" fmla="*/ 2 w 43"/>
                    <a:gd name="T53" fmla="*/ 2 h 78"/>
                    <a:gd name="T54" fmla="*/ 2 w 43"/>
                    <a:gd name="T55" fmla="*/ 2 h 78"/>
                    <a:gd name="T56" fmla="*/ 2 w 43"/>
                    <a:gd name="T57" fmla="*/ 2 h 78"/>
                    <a:gd name="T58" fmla="*/ 2 w 43"/>
                    <a:gd name="T59" fmla="*/ 3 h 78"/>
                    <a:gd name="T60" fmla="*/ 0 w 43"/>
                    <a:gd name="T61" fmla="*/ 4 h 78"/>
                    <a:gd name="T62" fmla="*/ 0 w 43"/>
                    <a:gd name="T63" fmla="*/ 5 h 78"/>
                    <a:gd name="T64" fmla="*/ 0 w 43"/>
                    <a:gd name="T65" fmla="*/ 6 h 78"/>
                    <a:gd name="T66" fmla="*/ 0 w 43"/>
                    <a:gd name="T67" fmla="*/ 6 h 78"/>
                    <a:gd name="T68" fmla="*/ 2 w 43"/>
                    <a:gd name="T69" fmla="*/ 7 h 78"/>
                    <a:gd name="T70" fmla="*/ 2 w 43"/>
                    <a:gd name="T71" fmla="*/ 7 h 78"/>
                    <a:gd name="T72" fmla="*/ 2 w 43"/>
                    <a:gd name="T73" fmla="*/ 9 h 78"/>
                    <a:gd name="T74" fmla="*/ 2 w 43"/>
                    <a:gd name="T75" fmla="*/ 9 h 78"/>
                    <a:gd name="T76" fmla="*/ 2 w 43"/>
                    <a:gd name="T77" fmla="*/ 9 h 78"/>
                    <a:gd name="T78" fmla="*/ 2 w 43"/>
                    <a:gd name="T79" fmla="*/ 11 h 78"/>
                    <a:gd name="T80" fmla="*/ 4 w 43"/>
                    <a:gd name="T81" fmla="*/ 11 h 78"/>
                    <a:gd name="T82" fmla="*/ 5 w 43"/>
                    <a:gd name="T83" fmla="*/ 11 h 78"/>
                    <a:gd name="T84" fmla="*/ 6 w 43"/>
                    <a:gd name="T85" fmla="*/ 11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5" name="Freeform 2324">
                  <a:extLst>
                    <a:ext uri="{FF2B5EF4-FFF2-40B4-BE49-F238E27FC236}">
                      <a16:creationId xmlns:a16="http://schemas.microsoft.com/office/drawing/2014/main" id="{EB913042-83B3-35C0-6E6F-0212580769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27" y="5452"/>
                  <a:ext cx="35" cy="64"/>
                </a:xfrm>
                <a:custGeom>
                  <a:avLst/>
                  <a:gdLst>
                    <a:gd name="T0" fmla="*/ 5 w 43"/>
                    <a:gd name="T1" fmla="*/ 9 h 78"/>
                    <a:gd name="T2" fmla="*/ 5 w 43"/>
                    <a:gd name="T3" fmla="*/ 9 h 78"/>
                    <a:gd name="T4" fmla="*/ 4 w 43"/>
                    <a:gd name="T5" fmla="*/ 9 h 78"/>
                    <a:gd name="T6" fmla="*/ 3 w 43"/>
                    <a:gd name="T7" fmla="*/ 9 h 78"/>
                    <a:gd name="T8" fmla="*/ 2 w 43"/>
                    <a:gd name="T9" fmla="*/ 9 h 78"/>
                    <a:gd name="T10" fmla="*/ 2 w 43"/>
                    <a:gd name="T11" fmla="*/ 9 h 78"/>
                    <a:gd name="T12" fmla="*/ 2 w 43"/>
                    <a:gd name="T13" fmla="*/ 7 h 78"/>
                    <a:gd name="T14" fmla="*/ 2 w 43"/>
                    <a:gd name="T15" fmla="*/ 7 h 78"/>
                    <a:gd name="T16" fmla="*/ 2 w 43"/>
                    <a:gd name="T17" fmla="*/ 7 h 78"/>
                    <a:gd name="T18" fmla="*/ 2 w 43"/>
                    <a:gd name="T19" fmla="*/ 6 h 78"/>
                    <a:gd name="T20" fmla="*/ 2 w 43"/>
                    <a:gd name="T21" fmla="*/ 6 h 78"/>
                    <a:gd name="T22" fmla="*/ 2 w 43"/>
                    <a:gd name="T23" fmla="*/ 5 h 78"/>
                    <a:gd name="T24" fmla="*/ 2 w 43"/>
                    <a:gd name="T25" fmla="*/ 4 h 78"/>
                    <a:gd name="T26" fmla="*/ 2 w 43"/>
                    <a:gd name="T27" fmla="*/ 3 h 78"/>
                    <a:gd name="T28" fmla="*/ 2 w 43"/>
                    <a:gd name="T29" fmla="*/ 2 h 78"/>
                    <a:gd name="T30" fmla="*/ 2 w 43"/>
                    <a:gd name="T31" fmla="*/ 2 h 78"/>
                    <a:gd name="T32" fmla="*/ 2 w 43"/>
                    <a:gd name="T33" fmla="*/ 2 h 78"/>
                    <a:gd name="T34" fmla="*/ 3 w 43"/>
                    <a:gd name="T35" fmla="*/ 2 h 78"/>
                    <a:gd name="T36" fmla="*/ 4 w 43"/>
                    <a:gd name="T37" fmla="*/ 2 h 78"/>
                    <a:gd name="T38" fmla="*/ 5 w 43"/>
                    <a:gd name="T39" fmla="*/ 2 h 78"/>
                    <a:gd name="T40" fmla="*/ 5 w 43"/>
                    <a:gd name="T41" fmla="*/ 2 h 78"/>
                    <a:gd name="T42" fmla="*/ 6 w 43"/>
                    <a:gd name="T43" fmla="*/ 0 h 78"/>
                    <a:gd name="T44" fmla="*/ 5 w 43"/>
                    <a:gd name="T45" fmla="*/ 0 h 78"/>
                    <a:gd name="T46" fmla="*/ 4 w 43"/>
                    <a:gd name="T47" fmla="*/ 2 h 78"/>
                    <a:gd name="T48" fmla="*/ 3 w 43"/>
                    <a:gd name="T49" fmla="*/ 2 h 78"/>
                    <a:gd name="T50" fmla="*/ 2 w 43"/>
                    <a:gd name="T51" fmla="*/ 2 h 78"/>
                    <a:gd name="T52" fmla="*/ 2 w 43"/>
                    <a:gd name="T53" fmla="*/ 2 h 78"/>
                    <a:gd name="T54" fmla="*/ 2 w 43"/>
                    <a:gd name="T55" fmla="*/ 2 h 78"/>
                    <a:gd name="T56" fmla="*/ 2 w 43"/>
                    <a:gd name="T57" fmla="*/ 2 h 78"/>
                    <a:gd name="T58" fmla="*/ 2 w 43"/>
                    <a:gd name="T59" fmla="*/ 3 h 78"/>
                    <a:gd name="T60" fmla="*/ 0 w 43"/>
                    <a:gd name="T61" fmla="*/ 4 h 78"/>
                    <a:gd name="T62" fmla="*/ 0 w 43"/>
                    <a:gd name="T63" fmla="*/ 5 h 78"/>
                    <a:gd name="T64" fmla="*/ 0 w 43"/>
                    <a:gd name="T65" fmla="*/ 6 h 78"/>
                    <a:gd name="T66" fmla="*/ 0 w 43"/>
                    <a:gd name="T67" fmla="*/ 6 h 78"/>
                    <a:gd name="T68" fmla="*/ 2 w 43"/>
                    <a:gd name="T69" fmla="*/ 7 h 78"/>
                    <a:gd name="T70" fmla="*/ 2 w 43"/>
                    <a:gd name="T71" fmla="*/ 7 h 78"/>
                    <a:gd name="T72" fmla="*/ 2 w 43"/>
                    <a:gd name="T73" fmla="*/ 9 h 78"/>
                    <a:gd name="T74" fmla="*/ 2 w 43"/>
                    <a:gd name="T75" fmla="*/ 9 h 78"/>
                    <a:gd name="T76" fmla="*/ 2 w 43"/>
                    <a:gd name="T77" fmla="*/ 9 h 78"/>
                    <a:gd name="T78" fmla="*/ 2 w 43"/>
                    <a:gd name="T79" fmla="*/ 11 h 78"/>
                    <a:gd name="T80" fmla="*/ 4 w 43"/>
                    <a:gd name="T81" fmla="*/ 11 h 78"/>
                    <a:gd name="T82" fmla="*/ 5 w 43"/>
                    <a:gd name="T83" fmla="*/ 11 h 78"/>
                    <a:gd name="T84" fmla="*/ 6 w 43"/>
                    <a:gd name="T85" fmla="*/ 11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6" name="Freeform 2325">
                  <a:extLst>
                    <a:ext uri="{FF2B5EF4-FFF2-40B4-BE49-F238E27FC236}">
                      <a16:creationId xmlns:a16="http://schemas.microsoft.com/office/drawing/2014/main" id="{C6C48888-ED19-42AF-269D-FFABFADF84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9" y="5458"/>
                  <a:ext cx="6" cy="10"/>
                </a:xfrm>
                <a:custGeom>
                  <a:avLst/>
                  <a:gdLst>
                    <a:gd name="T0" fmla="*/ 3 w 7"/>
                    <a:gd name="T1" fmla="*/ 3 h 12"/>
                    <a:gd name="T2" fmla="*/ 3 w 7"/>
                    <a:gd name="T3" fmla="*/ 3 h 12"/>
                    <a:gd name="T4" fmla="*/ 3 w 7"/>
                    <a:gd name="T5" fmla="*/ 3 h 12"/>
                    <a:gd name="T6" fmla="*/ 3 w 7"/>
                    <a:gd name="T7" fmla="*/ 3 h 12"/>
                    <a:gd name="T8" fmla="*/ 3 w 7"/>
                    <a:gd name="T9" fmla="*/ 3 h 12"/>
                    <a:gd name="T10" fmla="*/ 3 w 7"/>
                    <a:gd name="T11" fmla="*/ 3 h 12"/>
                    <a:gd name="T12" fmla="*/ 3 w 7"/>
                    <a:gd name="T13" fmla="*/ 3 h 12"/>
                    <a:gd name="T14" fmla="*/ 3 w 7"/>
                    <a:gd name="T15" fmla="*/ 3 h 12"/>
                    <a:gd name="T16" fmla="*/ 3 w 7"/>
                    <a:gd name="T17" fmla="*/ 3 h 12"/>
                    <a:gd name="T18" fmla="*/ 2 w 7"/>
                    <a:gd name="T19" fmla="*/ 3 h 12"/>
                    <a:gd name="T20" fmla="*/ 2 w 7"/>
                    <a:gd name="T21" fmla="*/ 3 h 12"/>
                    <a:gd name="T22" fmla="*/ 2 w 7"/>
                    <a:gd name="T23" fmla="*/ 3 h 12"/>
                    <a:gd name="T24" fmla="*/ 0 w 7"/>
                    <a:gd name="T25" fmla="*/ 3 h 12"/>
                    <a:gd name="T26" fmla="*/ 0 w 7"/>
                    <a:gd name="T27" fmla="*/ 3 h 12"/>
                    <a:gd name="T28" fmla="*/ 0 w 7"/>
                    <a:gd name="T29" fmla="*/ 3 h 12"/>
                    <a:gd name="T30" fmla="*/ 0 w 7"/>
                    <a:gd name="T31" fmla="*/ 3 h 12"/>
                    <a:gd name="T32" fmla="*/ 0 w 7"/>
                    <a:gd name="T33" fmla="*/ 3 h 12"/>
                    <a:gd name="T34" fmla="*/ 0 w 7"/>
                    <a:gd name="T35" fmla="*/ 3 h 12"/>
                    <a:gd name="T36" fmla="*/ 0 w 7"/>
                    <a:gd name="T37" fmla="*/ 3 h 12"/>
                    <a:gd name="T38" fmla="*/ 0 w 7"/>
                    <a:gd name="T39" fmla="*/ 3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3 w 7"/>
                    <a:gd name="T49" fmla="*/ 0 h 12"/>
                    <a:gd name="T50" fmla="*/ 3 w 7"/>
                    <a:gd name="T51" fmla="*/ 0 h 12"/>
                    <a:gd name="T52" fmla="*/ 3 w 7"/>
                    <a:gd name="T53" fmla="*/ 2 h 12"/>
                    <a:gd name="T54" fmla="*/ 3 w 7"/>
                    <a:gd name="T55" fmla="*/ 2 h 12"/>
                    <a:gd name="T56" fmla="*/ 3 w 7"/>
                    <a:gd name="T57" fmla="*/ 2 h 12"/>
                    <a:gd name="T58" fmla="*/ 3 w 7"/>
                    <a:gd name="T59" fmla="*/ 3 h 12"/>
                    <a:gd name="T60" fmla="*/ 3 w 7"/>
                    <a:gd name="T61" fmla="*/ 3 h 12"/>
                    <a:gd name="T62" fmla="*/ 3 w 7"/>
                    <a:gd name="T63" fmla="*/ 3 h 12"/>
                    <a:gd name="T64" fmla="*/ 3 w 7"/>
                    <a:gd name="T65" fmla="*/ 3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7" name="Freeform 2326">
                  <a:extLst>
                    <a:ext uri="{FF2B5EF4-FFF2-40B4-BE49-F238E27FC236}">
                      <a16:creationId xmlns:a16="http://schemas.microsoft.com/office/drawing/2014/main" id="{70BCDB82-4AE8-BC41-6BB2-A88A3ECD89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9" y="5458"/>
                  <a:ext cx="6" cy="10"/>
                </a:xfrm>
                <a:custGeom>
                  <a:avLst/>
                  <a:gdLst>
                    <a:gd name="T0" fmla="*/ 3 w 7"/>
                    <a:gd name="T1" fmla="*/ 3 h 12"/>
                    <a:gd name="T2" fmla="*/ 3 w 7"/>
                    <a:gd name="T3" fmla="*/ 3 h 12"/>
                    <a:gd name="T4" fmla="*/ 3 w 7"/>
                    <a:gd name="T5" fmla="*/ 3 h 12"/>
                    <a:gd name="T6" fmla="*/ 3 w 7"/>
                    <a:gd name="T7" fmla="*/ 3 h 12"/>
                    <a:gd name="T8" fmla="*/ 3 w 7"/>
                    <a:gd name="T9" fmla="*/ 3 h 12"/>
                    <a:gd name="T10" fmla="*/ 3 w 7"/>
                    <a:gd name="T11" fmla="*/ 3 h 12"/>
                    <a:gd name="T12" fmla="*/ 3 w 7"/>
                    <a:gd name="T13" fmla="*/ 3 h 12"/>
                    <a:gd name="T14" fmla="*/ 3 w 7"/>
                    <a:gd name="T15" fmla="*/ 3 h 12"/>
                    <a:gd name="T16" fmla="*/ 3 w 7"/>
                    <a:gd name="T17" fmla="*/ 3 h 12"/>
                    <a:gd name="T18" fmla="*/ 2 w 7"/>
                    <a:gd name="T19" fmla="*/ 3 h 12"/>
                    <a:gd name="T20" fmla="*/ 2 w 7"/>
                    <a:gd name="T21" fmla="*/ 3 h 12"/>
                    <a:gd name="T22" fmla="*/ 2 w 7"/>
                    <a:gd name="T23" fmla="*/ 3 h 12"/>
                    <a:gd name="T24" fmla="*/ 0 w 7"/>
                    <a:gd name="T25" fmla="*/ 3 h 12"/>
                    <a:gd name="T26" fmla="*/ 0 w 7"/>
                    <a:gd name="T27" fmla="*/ 3 h 12"/>
                    <a:gd name="T28" fmla="*/ 0 w 7"/>
                    <a:gd name="T29" fmla="*/ 3 h 12"/>
                    <a:gd name="T30" fmla="*/ 0 w 7"/>
                    <a:gd name="T31" fmla="*/ 3 h 12"/>
                    <a:gd name="T32" fmla="*/ 0 w 7"/>
                    <a:gd name="T33" fmla="*/ 3 h 12"/>
                    <a:gd name="T34" fmla="*/ 0 w 7"/>
                    <a:gd name="T35" fmla="*/ 3 h 12"/>
                    <a:gd name="T36" fmla="*/ 0 w 7"/>
                    <a:gd name="T37" fmla="*/ 3 h 12"/>
                    <a:gd name="T38" fmla="*/ 0 w 7"/>
                    <a:gd name="T39" fmla="*/ 3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3 w 7"/>
                    <a:gd name="T49" fmla="*/ 0 h 12"/>
                    <a:gd name="T50" fmla="*/ 3 w 7"/>
                    <a:gd name="T51" fmla="*/ 0 h 12"/>
                    <a:gd name="T52" fmla="*/ 3 w 7"/>
                    <a:gd name="T53" fmla="*/ 2 h 12"/>
                    <a:gd name="T54" fmla="*/ 3 w 7"/>
                    <a:gd name="T55" fmla="*/ 2 h 12"/>
                    <a:gd name="T56" fmla="*/ 3 w 7"/>
                    <a:gd name="T57" fmla="*/ 2 h 12"/>
                    <a:gd name="T58" fmla="*/ 3 w 7"/>
                    <a:gd name="T59" fmla="*/ 3 h 12"/>
                    <a:gd name="T60" fmla="*/ 3 w 7"/>
                    <a:gd name="T61" fmla="*/ 3 h 12"/>
                    <a:gd name="T62" fmla="*/ 3 w 7"/>
                    <a:gd name="T63" fmla="*/ 3 h 12"/>
                    <a:gd name="T64" fmla="*/ 3 w 7"/>
                    <a:gd name="T65" fmla="*/ 3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8" name="Freeform 2327">
                  <a:extLst>
                    <a:ext uri="{FF2B5EF4-FFF2-40B4-BE49-F238E27FC236}">
                      <a16:creationId xmlns:a16="http://schemas.microsoft.com/office/drawing/2014/main" id="{7C1848A5-39C7-5A1D-CBD0-BF02B1DA07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2" y="5468"/>
                  <a:ext cx="21" cy="20"/>
                </a:xfrm>
                <a:custGeom>
                  <a:avLst/>
                  <a:gdLst>
                    <a:gd name="T0" fmla="*/ 0 w 25"/>
                    <a:gd name="T1" fmla="*/ 2 h 25"/>
                    <a:gd name="T2" fmla="*/ 0 w 25"/>
                    <a:gd name="T3" fmla="*/ 2 h 25"/>
                    <a:gd name="T4" fmla="*/ 2 w 25"/>
                    <a:gd name="T5" fmla="*/ 2 h 25"/>
                    <a:gd name="T6" fmla="*/ 3 w 25"/>
                    <a:gd name="T7" fmla="*/ 2 h 25"/>
                    <a:gd name="T8" fmla="*/ 3 w 25"/>
                    <a:gd name="T9" fmla="*/ 2 h 25"/>
                    <a:gd name="T10" fmla="*/ 3 w 25"/>
                    <a:gd name="T11" fmla="*/ 2 h 25"/>
                    <a:gd name="T12" fmla="*/ 3 w 25"/>
                    <a:gd name="T13" fmla="*/ 2 h 25"/>
                    <a:gd name="T14" fmla="*/ 3 w 25"/>
                    <a:gd name="T15" fmla="*/ 2 h 25"/>
                    <a:gd name="T16" fmla="*/ 5 w 25"/>
                    <a:gd name="T17" fmla="*/ 2 h 25"/>
                    <a:gd name="T18" fmla="*/ 5 w 25"/>
                    <a:gd name="T19" fmla="*/ 2 h 25"/>
                    <a:gd name="T20" fmla="*/ 3 w 25"/>
                    <a:gd name="T21" fmla="*/ 2 h 25"/>
                    <a:gd name="T22" fmla="*/ 3 w 25"/>
                    <a:gd name="T23" fmla="*/ 2 h 25"/>
                    <a:gd name="T24" fmla="*/ 3 w 25"/>
                    <a:gd name="T25" fmla="*/ 2 h 25"/>
                    <a:gd name="T26" fmla="*/ 3 w 25"/>
                    <a:gd name="T27" fmla="*/ 2 h 25"/>
                    <a:gd name="T28" fmla="*/ 3 w 25"/>
                    <a:gd name="T29" fmla="*/ 2 h 25"/>
                    <a:gd name="T30" fmla="*/ 3 w 25"/>
                    <a:gd name="T31" fmla="*/ 2 h 25"/>
                    <a:gd name="T32" fmla="*/ 3 w 25"/>
                    <a:gd name="T33" fmla="*/ 2 h 25"/>
                    <a:gd name="T34" fmla="*/ 3 w 25"/>
                    <a:gd name="T35" fmla="*/ 2 h 25"/>
                    <a:gd name="T36" fmla="*/ 3 w 25"/>
                    <a:gd name="T37" fmla="*/ 2 h 25"/>
                    <a:gd name="T38" fmla="*/ 3 w 25"/>
                    <a:gd name="T39" fmla="*/ 2 h 25"/>
                    <a:gd name="T40" fmla="*/ 3 w 25"/>
                    <a:gd name="T41" fmla="*/ 0 h 25"/>
                    <a:gd name="T42" fmla="*/ 3 w 25"/>
                    <a:gd name="T43" fmla="*/ 0 h 25"/>
                    <a:gd name="T44" fmla="*/ 3 w 25"/>
                    <a:gd name="T45" fmla="*/ 0 h 25"/>
                    <a:gd name="T46" fmla="*/ 3 w 25"/>
                    <a:gd name="T47" fmla="*/ 0 h 25"/>
                    <a:gd name="T48" fmla="*/ 3 w 25"/>
                    <a:gd name="T49" fmla="*/ 0 h 25"/>
                    <a:gd name="T50" fmla="*/ 3 w 25"/>
                    <a:gd name="T51" fmla="*/ 0 h 25"/>
                    <a:gd name="T52" fmla="*/ 3 w 25"/>
                    <a:gd name="T53" fmla="*/ 0 h 25"/>
                    <a:gd name="T54" fmla="*/ 3 w 25"/>
                    <a:gd name="T55" fmla="*/ 0 h 25"/>
                    <a:gd name="T56" fmla="*/ 3 w 25"/>
                    <a:gd name="T57" fmla="*/ 0 h 25"/>
                    <a:gd name="T58" fmla="*/ 3 w 25"/>
                    <a:gd name="T59" fmla="*/ 2 h 25"/>
                    <a:gd name="T60" fmla="*/ 0 w 25"/>
                    <a:gd name="T61" fmla="*/ 2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99" name="Freeform 2328">
                  <a:extLst>
                    <a:ext uri="{FF2B5EF4-FFF2-40B4-BE49-F238E27FC236}">
                      <a16:creationId xmlns:a16="http://schemas.microsoft.com/office/drawing/2014/main" id="{0CBA3ACD-9FCB-ED0B-E920-A286F18E50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2" y="5468"/>
                  <a:ext cx="21" cy="20"/>
                </a:xfrm>
                <a:custGeom>
                  <a:avLst/>
                  <a:gdLst>
                    <a:gd name="T0" fmla="*/ 0 w 25"/>
                    <a:gd name="T1" fmla="*/ 2 h 25"/>
                    <a:gd name="T2" fmla="*/ 0 w 25"/>
                    <a:gd name="T3" fmla="*/ 2 h 25"/>
                    <a:gd name="T4" fmla="*/ 2 w 25"/>
                    <a:gd name="T5" fmla="*/ 2 h 25"/>
                    <a:gd name="T6" fmla="*/ 3 w 25"/>
                    <a:gd name="T7" fmla="*/ 2 h 25"/>
                    <a:gd name="T8" fmla="*/ 3 w 25"/>
                    <a:gd name="T9" fmla="*/ 2 h 25"/>
                    <a:gd name="T10" fmla="*/ 3 w 25"/>
                    <a:gd name="T11" fmla="*/ 2 h 25"/>
                    <a:gd name="T12" fmla="*/ 3 w 25"/>
                    <a:gd name="T13" fmla="*/ 2 h 25"/>
                    <a:gd name="T14" fmla="*/ 3 w 25"/>
                    <a:gd name="T15" fmla="*/ 2 h 25"/>
                    <a:gd name="T16" fmla="*/ 5 w 25"/>
                    <a:gd name="T17" fmla="*/ 2 h 25"/>
                    <a:gd name="T18" fmla="*/ 5 w 25"/>
                    <a:gd name="T19" fmla="*/ 2 h 25"/>
                    <a:gd name="T20" fmla="*/ 3 w 25"/>
                    <a:gd name="T21" fmla="*/ 2 h 25"/>
                    <a:gd name="T22" fmla="*/ 3 w 25"/>
                    <a:gd name="T23" fmla="*/ 2 h 25"/>
                    <a:gd name="T24" fmla="*/ 3 w 25"/>
                    <a:gd name="T25" fmla="*/ 2 h 25"/>
                    <a:gd name="T26" fmla="*/ 3 w 25"/>
                    <a:gd name="T27" fmla="*/ 2 h 25"/>
                    <a:gd name="T28" fmla="*/ 3 w 25"/>
                    <a:gd name="T29" fmla="*/ 2 h 25"/>
                    <a:gd name="T30" fmla="*/ 3 w 25"/>
                    <a:gd name="T31" fmla="*/ 2 h 25"/>
                    <a:gd name="T32" fmla="*/ 3 w 25"/>
                    <a:gd name="T33" fmla="*/ 2 h 25"/>
                    <a:gd name="T34" fmla="*/ 3 w 25"/>
                    <a:gd name="T35" fmla="*/ 2 h 25"/>
                    <a:gd name="T36" fmla="*/ 3 w 25"/>
                    <a:gd name="T37" fmla="*/ 2 h 25"/>
                    <a:gd name="T38" fmla="*/ 3 w 25"/>
                    <a:gd name="T39" fmla="*/ 2 h 25"/>
                    <a:gd name="T40" fmla="*/ 3 w 25"/>
                    <a:gd name="T41" fmla="*/ 2 h 25"/>
                    <a:gd name="T42" fmla="*/ 3 w 25"/>
                    <a:gd name="T43" fmla="*/ 2 h 25"/>
                    <a:gd name="T44" fmla="*/ 3 w 25"/>
                    <a:gd name="T45" fmla="*/ 0 h 25"/>
                    <a:gd name="T46" fmla="*/ 3 w 25"/>
                    <a:gd name="T47" fmla="*/ 0 h 25"/>
                    <a:gd name="T48" fmla="*/ 3 w 25"/>
                    <a:gd name="T49" fmla="*/ 0 h 25"/>
                    <a:gd name="T50" fmla="*/ 3 w 25"/>
                    <a:gd name="T51" fmla="*/ 0 h 25"/>
                    <a:gd name="T52" fmla="*/ 3 w 25"/>
                    <a:gd name="T53" fmla="*/ 0 h 25"/>
                    <a:gd name="T54" fmla="*/ 3 w 25"/>
                    <a:gd name="T55" fmla="*/ 0 h 25"/>
                    <a:gd name="T56" fmla="*/ 3 w 25"/>
                    <a:gd name="T57" fmla="*/ 0 h 25"/>
                    <a:gd name="T58" fmla="*/ 3 w 25"/>
                    <a:gd name="T59" fmla="*/ 0 h 25"/>
                    <a:gd name="T60" fmla="*/ 3 w 25"/>
                    <a:gd name="T61" fmla="*/ 0 h 25"/>
                    <a:gd name="T62" fmla="*/ 3 w 25"/>
                    <a:gd name="T63" fmla="*/ 0 h 25"/>
                    <a:gd name="T64" fmla="*/ 3 w 25"/>
                    <a:gd name="T65" fmla="*/ 0 h 25"/>
                    <a:gd name="T66" fmla="*/ 3 w 25"/>
                    <a:gd name="T67" fmla="*/ 0 h 25"/>
                    <a:gd name="T68" fmla="*/ 3 w 25"/>
                    <a:gd name="T69" fmla="*/ 2 h 25"/>
                    <a:gd name="T70" fmla="*/ 0 w 25"/>
                    <a:gd name="T71" fmla="*/ 2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00" name="Freeform 2329">
                  <a:extLst>
                    <a:ext uri="{FF2B5EF4-FFF2-40B4-BE49-F238E27FC236}">
                      <a16:creationId xmlns:a16="http://schemas.microsoft.com/office/drawing/2014/main" id="{7A763EDB-60BE-57BD-9E55-3D3273B00C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9" y="5480"/>
                  <a:ext cx="26" cy="28"/>
                </a:xfrm>
                <a:custGeom>
                  <a:avLst/>
                  <a:gdLst>
                    <a:gd name="T0" fmla="*/ 3 w 31"/>
                    <a:gd name="T1" fmla="*/ 0 h 35"/>
                    <a:gd name="T2" fmla="*/ 3 w 31"/>
                    <a:gd name="T3" fmla="*/ 0 h 35"/>
                    <a:gd name="T4" fmla="*/ 3 w 31"/>
                    <a:gd name="T5" fmla="*/ 2 h 35"/>
                    <a:gd name="T6" fmla="*/ 5 w 31"/>
                    <a:gd name="T7" fmla="*/ 3 h 35"/>
                    <a:gd name="T8" fmla="*/ 6 w 31"/>
                    <a:gd name="T9" fmla="*/ 4 h 35"/>
                    <a:gd name="T10" fmla="*/ 6 w 31"/>
                    <a:gd name="T11" fmla="*/ 4 h 35"/>
                    <a:gd name="T12" fmla="*/ 4 w 31"/>
                    <a:gd name="T13" fmla="*/ 4 h 35"/>
                    <a:gd name="T14" fmla="*/ 3 w 31"/>
                    <a:gd name="T15" fmla="*/ 2 h 35"/>
                    <a:gd name="T16" fmla="*/ 3 w 31"/>
                    <a:gd name="T17" fmla="*/ 2 h 35"/>
                    <a:gd name="T18" fmla="*/ 3 w 31"/>
                    <a:gd name="T19" fmla="*/ 2 h 35"/>
                    <a:gd name="T20" fmla="*/ 3 w 31"/>
                    <a:gd name="T21" fmla="*/ 2 h 35"/>
                    <a:gd name="T22" fmla="*/ 3 w 31"/>
                    <a:gd name="T23" fmla="*/ 2 h 35"/>
                    <a:gd name="T24" fmla="*/ 3 w 31"/>
                    <a:gd name="T25" fmla="*/ 3 h 35"/>
                    <a:gd name="T26" fmla="*/ 3 w 31"/>
                    <a:gd name="T27" fmla="*/ 4 h 35"/>
                    <a:gd name="T28" fmla="*/ 3 w 31"/>
                    <a:gd name="T29" fmla="*/ 4 h 35"/>
                    <a:gd name="T30" fmla="*/ 0 w 31"/>
                    <a:gd name="T31" fmla="*/ 3 h 35"/>
                    <a:gd name="T32" fmla="*/ 3 w 31"/>
                    <a:gd name="T33" fmla="*/ 2 h 35"/>
                    <a:gd name="T34" fmla="*/ 3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01" name="Freeform 2330">
                  <a:extLst>
                    <a:ext uri="{FF2B5EF4-FFF2-40B4-BE49-F238E27FC236}">
                      <a16:creationId xmlns:a16="http://schemas.microsoft.com/office/drawing/2014/main" id="{29E5706F-A657-5956-6971-EF7484B60E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9" y="5480"/>
                  <a:ext cx="26" cy="28"/>
                </a:xfrm>
                <a:custGeom>
                  <a:avLst/>
                  <a:gdLst>
                    <a:gd name="T0" fmla="*/ 3 w 31"/>
                    <a:gd name="T1" fmla="*/ 0 h 35"/>
                    <a:gd name="T2" fmla="*/ 3 w 31"/>
                    <a:gd name="T3" fmla="*/ 0 h 35"/>
                    <a:gd name="T4" fmla="*/ 3 w 31"/>
                    <a:gd name="T5" fmla="*/ 2 h 35"/>
                    <a:gd name="T6" fmla="*/ 5 w 31"/>
                    <a:gd name="T7" fmla="*/ 3 h 35"/>
                    <a:gd name="T8" fmla="*/ 6 w 31"/>
                    <a:gd name="T9" fmla="*/ 4 h 35"/>
                    <a:gd name="T10" fmla="*/ 6 w 31"/>
                    <a:gd name="T11" fmla="*/ 4 h 35"/>
                    <a:gd name="T12" fmla="*/ 4 w 31"/>
                    <a:gd name="T13" fmla="*/ 4 h 35"/>
                    <a:gd name="T14" fmla="*/ 3 w 31"/>
                    <a:gd name="T15" fmla="*/ 2 h 35"/>
                    <a:gd name="T16" fmla="*/ 3 w 31"/>
                    <a:gd name="T17" fmla="*/ 2 h 35"/>
                    <a:gd name="T18" fmla="*/ 3 w 31"/>
                    <a:gd name="T19" fmla="*/ 2 h 35"/>
                    <a:gd name="T20" fmla="*/ 3 w 31"/>
                    <a:gd name="T21" fmla="*/ 2 h 35"/>
                    <a:gd name="T22" fmla="*/ 3 w 31"/>
                    <a:gd name="T23" fmla="*/ 2 h 35"/>
                    <a:gd name="T24" fmla="*/ 3 w 31"/>
                    <a:gd name="T25" fmla="*/ 3 h 35"/>
                    <a:gd name="T26" fmla="*/ 3 w 31"/>
                    <a:gd name="T27" fmla="*/ 4 h 35"/>
                    <a:gd name="T28" fmla="*/ 3 w 31"/>
                    <a:gd name="T29" fmla="*/ 4 h 35"/>
                    <a:gd name="T30" fmla="*/ 0 w 31"/>
                    <a:gd name="T31" fmla="*/ 3 h 35"/>
                    <a:gd name="T32" fmla="*/ 3 w 31"/>
                    <a:gd name="T33" fmla="*/ 2 h 35"/>
                    <a:gd name="T34" fmla="*/ 3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02" name="Freeform 2331">
                  <a:extLst>
                    <a:ext uri="{FF2B5EF4-FFF2-40B4-BE49-F238E27FC236}">
                      <a16:creationId xmlns:a16="http://schemas.microsoft.com/office/drawing/2014/main" id="{809D2FA1-7CD8-B104-F47E-DF08C97A9E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4" y="5460"/>
                  <a:ext cx="36" cy="48"/>
                </a:xfrm>
                <a:custGeom>
                  <a:avLst/>
                  <a:gdLst>
                    <a:gd name="T0" fmla="*/ 3 w 43"/>
                    <a:gd name="T1" fmla="*/ 0 h 60"/>
                    <a:gd name="T2" fmla="*/ 8 w 43"/>
                    <a:gd name="T3" fmla="*/ 6 h 60"/>
                    <a:gd name="T4" fmla="*/ 7 w 43"/>
                    <a:gd name="T5" fmla="*/ 6 h 60"/>
                    <a:gd name="T6" fmla="*/ 0 w 43"/>
                    <a:gd name="T7" fmla="*/ 2 h 60"/>
                    <a:gd name="T8" fmla="*/ 3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103" name="Freeform 2332">
                  <a:extLst>
                    <a:ext uri="{FF2B5EF4-FFF2-40B4-BE49-F238E27FC236}">
                      <a16:creationId xmlns:a16="http://schemas.microsoft.com/office/drawing/2014/main" id="{64C926F2-458B-4439-DC2F-F5CCAA4572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4" y="5460"/>
                  <a:ext cx="36" cy="48"/>
                </a:xfrm>
                <a:custGeom>
                  <a:avLst/>
                  <a:gdLst>
                    <a:gd name="T0" fmla="*/ 3 w 43"/>
                    <a:gd name="T1" fmla="*/ 0 h 60"/>
                    <a:gd name="T2" fmla="*/ 8 w 43"/>
                    <a:gd name="T3" fmla="*/ 6 h 60"/>
                    <a:gd name="T4" fmla="*/ 7 w 43"/>
                    <a:gd name="T5" fmla="*/ 6 h 60"/>
                    <a:gd name="T6" fmla="*/ 0 w 43"/>
                    <a:gd name="T7" fmla="*/ 2 h 60"/>
                    <a:gd name="T8" fmla="*/ 3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31" name="Text Box 2333">
                <a:extLst>
                  <a:ext uri="{FF2B5EF4-FFF2-40B4-BE49-F238E27FC236}">
                    <a16:creationId xmlns:a16="http://schemas.microsoft.com/office/drawing/2014/main" id="{383C76B5-2229-7D90-2099-1B4BAABDF2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6" y="5365"/>
                <a:ext cx="511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Área restringida</a:t>
                </a:r>
              </a:p>
            </p:txBody>
          </p:sp>
          <p:grpSp>
            <p:nvGrpSpPr>
              <p:cNvPr id="32" name="Group 2335">
                <a:extLst>
                  <a:ext uri="{FF2B5EF4-FFF2-40B4-BE49-F238E27FC236}">
                    <a16:creationId xmlns:a16="http://schemas.microsoft.com/office/drawing/2014/main" id="{F11F70BB-801C-4CA4-2A6E-BF6544A183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908"/>
                <a:ext cx="88" cy="79"/>
                <a:chOff x="2304" y="2976"/>
                <a:chExt cx="88" cy="79"/>
              </a:xfrm>
            </p:grpSpPr>
            <p:sp>
              <p:nvSpPr>
                <p:cNvPr id="84" name="Rectangle 2336">
                  <a:extLst>
                    <a:ext uri="{FF2B5EF4-FFF2-40B4-BE49-F238E27FC236}">
                      <a16:creationId xmlns:a16="http://schemas.microsoft.com/office/drawing/2014/main" id="{D38F7521-C7DB-0553-2F6C-77E7D4CC46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4" y="2976"/>
                  <a:ext cx="88" cy="79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" name="AutoShape 2337">
                  <a:extLst>
                    <a:ext uri="{FF2B5EF4-FFF2-40B4-BE49-F238E27FC236}">
                      <a16:creationId xmlns:a16="http://schemas.microsoft.com/office/drawing/2014/main" id="{D7E0C582-1C2C-C959-4D25-C40179A814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317" y="2998"/>
                  <a:ext cx="48" cy="3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16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674" y="7199"/>
                      </a:moveTo>
                      <a:cubicBezTo>
                        <a:pt x="2197" y="2914"/>
                        <a:pt x="6252" y="53"/>
                        <a:pt x="10800" y="53"/>
                      </a:cubicBezTo>
                      <a:cubicBezTo>
                        <a:pt x="15347" y="53"/>
                        <a:pt x="19402" y="2914"/>
                        <a:pt x="20925" y="7199"/>
                      </a:cubicBezTo>
                      <a:lnTo>
                        <a:pt x="20975" y="7181"/>
                      </a:lnTo>
                      <a:cubicBezTo>
                        <a:pt x="19444" y="2875"/>
                        <a:pt x="15369" y="0"/>
                        <a:pt x="10799" y="0"/>
                      </a:cubicBezTo>
                      <a:cubicBezTo>
                        <a:pt x="6230" y="0"/>
                        <a:pt x="2155" y="2875"/>
                        <a:pt x="624" y="7181"/>
                      </a:cubicBezTo>
                      <a:lnTo>
                        <a:pt x="674" y="71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86" name="Oval 2338">
                  <a:extLst>
                    <a:ext uri="{FF2B5EF4-FFF2-40B4-BE49-F238E27FC236}">
                      <a16:creationId xmlns:a16="http://schemas.microsoft.com/office/drawing/2014/main" id="{80DC3787-A18E-C7A7-7ADA-777C70E8B6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1" y="3007"/>
                  <a:ext cx="14" cy="16"/>
                </a:xfrm>
                <a:prstGeom prst="ellipse">
                  <a:avLst/>
                </a:prstGeom>
                <a:solidFill>
                  <a:srgbClr val="FFFFFF"/>
                </a:solidFill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7" name="AutoShape 2339">
                  <a:extLst>
                    <a:ext uri="{FF2B5EF4-FFF2-40B4-BE49-F238E27FC236}">
                      <a16:creationId xmlns:a16="http://schemas.microsoft.com/office/drawing/2014/main" id="{6B1707F4-2937-3768-1282-BA76457A8E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325" y="3005"/>
                  <a:ext cx="36" cy="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8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490" y="7583"/>
                      </a:moveTo>
                      <a:cubicBezTo>
                        <a:pt x="1897" y="3072"/>
                        <a:pt x="6074" y="0"/>
                        <a:pt x="10800" y="0"/>
                      </a:cubicBezTo>
                      <a:cubicBezTo>
                        <a:pt x="15525" y="0"/>
                        <a:pt x="19702" y="3072"/>
                        <a:pt x="21109" y="7583"/>
                      </a:cubicBezTo>
                      <a:cubicBezTo>
                        <a:pt x="19702" y="3072"/>
                        <a:pt x="15525" y="0"/>
                        <a:pt x="10799" y="0"/>
                      </a:cubicBezTo>
                      <a:cubicBezTo>
                        <a:pt x="6074" y="0"/>
                        <a:pt x="1897" y="3072"/>
                        <a:pt x="490" y="758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88" name="AutoShape 2340">
                  <a:extLst>
                    <a:ext uri="{FF2B5EF4-FFF2-40B4-BE49-F238E27FC236}">
                      <a16:creationId xmlns:a16="http://schemas.microsoft.com/office/drawing/2014/main" id="{D46BB6C7-FADF-208D-EEEE-AC4FD335CE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335" y="3005"/>
                  <a:ext cx="36" cy="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972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54" y="7383"/>
                      </a:moveTo>
                      <a:cubicBezTo>
                        <a:pt x="2025" y="2973"/>
                        <a:pt x="6151" y="0"/>
                        <a:pt x="10800" y="0"/>
                      </a:cubicBezTo>
                      <a:cubicBezTo>
                        <a:pt x="15448" y="0"/>
                        <a:pt x="19574" y="2973"/>
                        <a:pt x="21045" y="7383"/>
                      </a:cubicBezTo>
                      <a:cubicBezTo>
                        <a:pt x="19574" y="2973"/>
                        <a:pt x="15448" y="0"/>
                        <a:pt x="10799" y="0"/>
                      </a:cubicBezTo>
                      <a:cubicBezTo>
                        <a:pt x="6151" y="0"/>
                        <a:pt x="2025" y="2973"/>
                        <a:pt x="554" y="738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89" name="AutoShape 2341">
                  <a:extLst>
                    <a:ext uri="{FF2B5EF4-FFF2-40B4-BE49-F238E27FC236}">
                      <a16:creationId xmlns:a16="http://schemas.microsoft.com/office/drawing/2014/main" id="{CA6D3325-6586-6AEA-428E-27F13CF1DA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331" y="2998"/>
                  <a:ext cx="48" cy="3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16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674" y="7199"/>
                      </a:moveTo>
                      <a:cubicBezTo>
                        <a:pt x="2197" y="2914"/>
                        <a:pt x="6252" y="53"/>
                        <a:pt x="10800" y="53"/>
                      </a:cubicBezTo>
                      <a:cubicBezTo>
                        <a:pt x="15347" y="53"/>
                        <a:pt x="19402" y="2914"/>
                        <a:pt x="20925" y="7199"/>
                      </a:cubicBezTo>
                      <a:lnTo>
                        <a:pt x="20975" y="7181"/>
                      </a:lnTo>
                      <a:cubicBezTo>
                        <a:pt x="19444" y="2875"/>
                        <a:pt x="15369" y="0"/>
                        <a:pt x="10799" y="0"/>
                      </a:cubicBezTo>
                      <a:cubicBezTo>
                        <a:pt x="6230" y="0"/>
                        <a:pt x="2155" y="2875"/>
                        <a:pt x="624" y="7181"/>
                      </a:cubicBezTo>
                      <a:lnTo>
                        <a:pt x="674" y="71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sp>
            <p:nvSpPr>
              <p:cNvPr id="33" name="Text Box 2342">
                <a:extLst>
                  <a:ext uri="{FF2B5EF4-FFF2-40B4-BE49-F238E27FC236}">
                    <a16:creationId xmlns:a16="http://schemas.microsoft.com/office/drawing/2014/main" id="{D870BA2B-8760-E133-DDF4-3A965F1639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" y="4885"/>
                <a:ext cx="499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Alarma sísmica</a:t>
                </a:r>
              </a:p>
            </p:txBody>
          </p:sp>
          <p:sp>
            <p:nvSpPr>
              <p:cNvPr id="34" name="Text Box 2344">
                <a:extLst>
                  <a:ext uri="{FF2B5EF4-FFF2-40B4-BE49-F238E27FC236}">
                    <a16:creationId xmlns:a16="http://schemas.microsoft.com/office/drawing/2014/main" id="{EB1EB4B1-874F-EECC-B56E-BBD25F19E1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" y="4981"/>
                <a:ext cx="719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Teléfono de emergencia</a:t>
                </a:r>
              </a:p>
            </p:txBody>
          </p:sp>
          <p:sp>
            <p:nvSpPr>
              <p:cNvPr id="35" name="Rectangle 2346">
                <a:extLst>
                  <a:ext uri="{FF2B5EF4-FFF2-40B4-BE49-F238E27FC236}">
                    <a16:creationId xmlns:a16="http://schemas.microsoft.com/office/drawing/2014/main" id="{A08AF010-5FE0-1296-7945-8788E948C2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5003"/>
                <a:ext cx="86" cy="79"/>
              </a:xfrm>
              <a:prstGeom prst="rect">
                <a:avLst/>
              </a:prstGeom>
              <a:solidFill>
                <a:srgbClr val="FF390B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grpSp>
            <p:nvGrpSpPr>
              <p:cNvPr id="36" name="Group 2347">
                <a:extLst>
                  <a:ext uri="{FF2B5EF4-FFF2-40B4-BE49-F238E27FC236}">
                    <a16:creationId xmlns:a16="http://schemas.microsoft.com/office/drawing/2014/main" id="{C14159E7-456E-4E2A-FE99-D01D85E7FB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11193">
                <a:off x="363" y="5005"/>
                <a:ext cx="32" cy="80"/>
                <a:chOff x="128" y="4946"/>
                <a:chExt cx="32" cy="80"/>
              </a:xfrm>
            </p:grpSpPr>
            <p:sp>
              <p:nvSpPr>
                <p:cNvPr id="77" name="Freeform 2348">
                  <a:extLst>
                    <a:ext uri="{FF2B5EF4-FFF2-40B4-BE49-F238E27FC236}">
                      <a16:creationId xmlns:a16="http://schemas.microsoft.com/office/drawing/2014/main" id="{B14DEF02-9FC9-03BE-F457-8DFF2A66F9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" y="4946"/>
                  <a:ext cx="19" cy="80"/>
                </a:xfrm>
                <a:custGeom>
                  <a:avLst/>
                  <a:gdLst>
                    <a:gd name="T0" fmla="*/ 0 w 421"/>
                    <a:gd name="T1" fmla="*/ 0 h 1746"/>
                    <a:gd name="T2" fmla="*/ 0 w 421"/>
                    <a:gd name="T3" fmla="*/ 0 h 1746"/>
                    <a:gd name="T4" fmla="*/ 0 w 421"/>
                    <a:gd name="T5" fmla="*/ 0 h 1746"/>
                    <a:gd name="T6" fmla="*/ 0 w 421"/>
                    <a:gd name="T7" fmla="*/ 0 h 1746"/>
                    <a:gd name="T8" fmla="*/ 0 w 421"/>
                    <a:gd name="T9" fmla="*/ 0 h 1746"/>
                    <a:gd name="T10" fmla="*/ 0 w 421"/>
                    <a:gd name="T11" fmla="*/ 0 h 1746"/>
                    <a:gd name="T12" fmla="*/ 0 w 421"/>
                    <a:gd name="T13" fmla="*/ 0 h 1746"/>
                    <a:gd name="T14" fmla="*/ 0 w 421"/>
                    <a:gd name="T15" fmla="*/ 0 h 1746"/>
                    <a:gd name="T16" fmla="*/ 0 w 421"/>
                    <a:gd name="T17" fmla="*/ 0 h 1746"/>
                    <a:gd name="T18" fmla="*/ 0 w 421"/>
                    <a:gd name="T19" fmla="*/ 0 h 1746"/>
                    <a:gd name="T20" fmla="*/ 0 w 421"/>
                    <a:gd name="T21" fmla="*/ 0 h 1746"/>
                    <a:gd name="T22" fmla="*/ 0 w 421"/>
                    <a:gd name="T23" fmla="*/ 0 h 1746"/>
                    <a:gd name="T24" fmla="*/ 0 w 421"/>
                    <a:gd name="T25" fmla="*/ 0 h 1746"/>
                    <a:gd name="T26" fmla="*/ 0 w 421"/>
                    <a:gd name="T27" fmla="*/ 0 h 1746"/>
                    <a:gd name="T28" fmla="*/ 0 w 421"/>
                    <a:gd name="T29" fmla="*/ 0 h 1746"/>
                    <a:gd name="T30" fmla="*/ 0 w 421"/>
                    <a:gd name="T31" fmla="*/ 0 h 1746"/>
                    <a:gd name="T32" fmla="*/ 0 w 421"/>
                    <a:gd name="T33" fmla="*/ 0 h 1746"/>
                    <a:gd name="T34" fmla="*/ 0 w 421"/>
                    <a:gd name="T35" fmla="*/ 0 h 1746"/>
                    <a:gd name="T36" fmla="*/ 0 w 421"/>
                    <a:gd name="T37" fmla="*/ 0 h 1746"/>
                    <a:gd name="T38" fmla="*/ 0 w 421"/>
                    <a:gd name="T39" fmla="*/ 0 h 1746"/>
                    <a:gd name="T40" fmla="*/ 0 w 421"/>
                    <a:gd name="T41" fmla="*/ 0 h 1746"/>
                    <a:gd name="T42" fmla="*/ 0 w 421"/>
                    <a:gd name="T43" fmla="*/ 0 h 1746"/>
                    <a:gd name="T44" fmla="*/ 0 w 421"/>
                    <a:gd name="T45" fmla="*/ 0 h 1746"/>
                    <a:gd name="T46" fmla="*/ 0 w 421"/>
                    <a:gd name="T47" fmla="*/ 0 h 1746"/>
                    <a:gd name="T48" fmla="*/ 0 w 421"/>
                    <a:gd name="T49" fmla="*/ 0 h 1746"/>
                    <a:gd name="T50" fmla="*/ 0 w 421"/>
                    <a:gd name="T51" fmla="*/ 0 h 1746"/>
                    <a:gd name="T52" fmla="*/ 0 w 421"/>
                    <a:gd name="T53" fmla="*/ 0 h 1746"/>
                    <a:gd name="T54" fmla="*/ 0 w 421"/>
                    <a:gd name="T55" fmla="*/ 0 h 1746"/>
                    <a:gd name="T56" fmla="*/ 0 w 421"/>
                    <a:gd name="T57" fmla="*/ 0 h 1746"/>
                    <a:gd name="T58" fmla="*/ 0 w 421"/>
                    <a:gd name="T59" fmla="*/ 0 h 1746"/>
                    <a:gd name="T60" fmla="*/ 0 w 421"/>
                    <a:gd name="T61" fmla="*/ 0 h 1746"/>
                    <a:gd name="T62" fmla="*/ 0 w 421"/>
                    <a:gd name="T63" fmla="*/ 0 h 1746"/>
                    <a:gd name="T64" fmla="*/ 0 w 421"/>
                    <a:gd name="T65" fmla="*/ 0 h 1746"/>
                    <a:gd name="T66" fmla="*/ 0 w 421"/>
                    <a:gd name="T67" fmla="*/ 0 h 1746"/>
                    <a:gd name="T68" fmla="*/ 0 w 421"/>
                    <a:gd name="T69" fmla="*/ 0 h 1746"/>
                    <a:gd name="T70" fmla="*/ 0 w 421"/>
                    <a:gd name="T71" fmla="*/ 0 h 1746"/>
                    <a:gd name="T72" fmla="*/ 0 w 421"/>
                    <a:gd name="T73" fmla="*/ 0 h 1746"/>
                    <a:gd name="T74" fmla="*/ 0 w 421"/>
                    <a:gd name="T75" fmla="*/ 0 h 1746"/>
                    <a:gd name="T76" fmla="*/ 0 w 421"/>
                    <a:gd name="T77" fmla="*/ 0 h 1746"/>
                    <a:gd name="T78" fmla="*/ 0 w 421"/>
                    <a:gd name="T79" fmla="*/ 0 h 1746"/>
                    <a:gd name="T80" fmla="*/ 0 w 421"/>
                    <a:gd name="T81" fmla="*/ 0 h 1746"/>
                    <a:gd name="T82" fmla="*/ 0 w 421"/>
                    <a:gd name="T83" fmla="*/ 0 h 1746"/>
                    <a:gd name="T84" fmla="*/ 0 w 421"/>
                    <a:gd name="T85" fmla="*/ 0 h 1746"/>
                    <a:gd name="T86" fmla="*/ 0 w 421"/>
                    <a:gd name="T87" fmla="*/ 0 h 1746"/>
                    <a:gd name="T88" fmla="*/ 0 w 421"/>
                    <a:gd name="T89" fmla="*/ 0 h 174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21" h="1746">
                      <a:moveTo>
                        <a:pt x="421" y="480"/>
                      </a:moveTo>
                      <a:lnTo>
                        <a:pt x="411" y="484"/>
                      </a:lnTo>
                      <a:lnTo>
                        <a:pt x="402" y="488"/>
                      </a:lnTo>
                      <a:lnTo>
                        <a:pt x="393" y="493"/>
                      </a:lnTo>
                      <a:lnTo>
                        <a:pt x="388" y="498"/>
                      </a:lnTo>
                      <a:lnTo>
                        <a:pt x="383" y="503"/>
                      </a:lnTo>
                      <a:lnTo>
                        <a:pt x="377" y="509"/>
                      </a:lnTo>
                      <a:lnTo>
                        <a:pt x="368" y="520"/>
                      </a:lnTo>
                      <a:lnTo>
                        <a:pt x="360" y="530"/>
                      </a:lnTo>
                      <a:lnTo>
                        <a:pt x="353" y="542"/>
                      </a:lnTo>
                      <a:lnTo>
                        <a:pt x="346" y="553"/>
                      </a:lnTo>
                      <a:lnTo>
                        <a:pt x="341" y="563"/>
                      </a:lnTo>
                      <a:lnTo>
                        <a:pt x="335" y="577"/>
                      </a:lnTo>
                      <a:lnTo>
                        <a:pt x="331" y="587"/>
                      </a:lnTo>
                      <a:lnTo>
                        <a:pt x="326" y="601"/>
                      </a:lnTo>
                      <a:lnTo>
                        <a:pt x="319" y="622"/>
                      </a:lnTo>
                      <a:lnTo>
                        <a:pt x="313" y="644"/>
                      </a:lnTo>
                      <a:lnTo>
                        <a:pt x="306" y="676"/>
                      </a:lnTo>
                      <a:lnTo>
                        <a:pt x="299" y="706"/>
                      </a:lnTo>
                      <a:lnTo>
                        <a:pt x="295" y="733"/>
                      </a:lnTo>
                      <a:lnTo>
                        <a:pt x="292" y="763"/>
                      </a:lnTo>
                      <a:lnTo>
                        <a:pt x="289" y="789"/>
                      </a:lnTo>
                      <a:lnTo>
                        <a:pt x="288" y="813"/>
                      </a:lnTo>
                      <a:lnTo>
                        <a:pt x="286" y="839"/>
                      </a:lnTo>
                      <a:lnTo>
                        <a:pt x="286" y="865"/>
                      </a:lnTo>
                      <a:lnTo>
                        <a:pt x="286" y="904"/>
                      </a:lnTo>
                      <a:lnTo>
                        <a:pt x="287" y="927"/>
                      </a:lnTo>
                      <a:lnTo>
                        <a:pt x="289" y="953"/>
                      </a:lnTo>
                      <a:lnTo>
                        <a:pt x="291" y="978"/>
                      </a:lnTo>
                      <a:lnTo>
                        <a:pt x="293" y="995"/>
                      </a:lnTo>
                      <a:lnTo>
                        <a:pt x="295" y="1015"/>
                      </a:lnTo>
                      <a:lnTo>
                        <a:pt x="298" y="1036"/>
                      </a:lnTo>
                      <a:lnTo>
                        <a:pt x="302" y="1056"/>
                      </a:lnTo>
                      <a:lnTo>
                        <a:pt x="307" y="1074"/>
                      </a:lnTo>
                      <a:lnTo>
                        <a:pt x="310" y="1092"/>
                      </a:lnTo>
                      <a:lnTo>
                        <a:pt x="314" y="1110"/>
                      </a:lnTo>
                      <a:lnTo>
                        <a:pt x="319" y="1126"/>
                      </a:lnTo>
                      <a:lnTo>
                        <a:pt x="323" y="1141"/>
                      </a:lnTo>
                      <a:lnTo>
                        <a:pt x="329" y="1157"/>
                      </a:lnTo>
                      <a:lnTo>
                        <a:pt x="335" y="1170"/>
                      </a:lnTo>
                      <a:lnTo>
                        <a:pt x="342" y="1185"/>
                      </a:lnTo>
                      <a:lnTo>
                        <a:pt x="348" y="1198"/>
                      </a:lnTo>
                      <a:lnTo>
                        <a:pt x="356" y="1211"/>
                      </a:lnTo>
                      <a:lnTo>
                        <a:pt x="363" y="1222"/>
                      </a:lnTo>
                      <a:lnTo>
                        <a:pt x="370" y="1233"/>
                      </a:lnTo>
                      <a:lnTo>
                        <a:pt x="378" y="1241"/>
                      </a:lnTo>
                      <a:lnTo>
                        <a:pt x="386" y="1248"/>
                      </a:lnTo>
                      <a:lnTo>
                        <a:pt x="394" y="1256"/>
                      </a:lnTo>
                      <a:lnTo>
                        <a:pt x="403" y="1261"/>
                      </a:lnTo>
                      <a:lnTo>
                        <a:pt x="409" y="1263"/>
                      </a:lnTo>
                      <a:lnTo>
                        <a:pt x="419" y="1266"/>
                      </a:lnTo>
                      <a:lnTo>
                        <a:pt x="419" y="1746"/>
                      </a:lnTo>
                      <a:lnTo>
                        <a:pt x="411" y="1744"/>
                      </a:lnTo>
                      <a:lnTo>
                        <a:pt x="400" y="1744"/>
                      </a:lnTo>
                      <a:lnTo>
                        <a:pt x="387" y="1742"/>
                      </a:lnTo>
                      <a:lnTo>
                        <a:pt x="376" y="1740"/>
                      </a:lnTo>
                      <a:lnTo>
                        <a:pt x="364" y="1737"/>
                      </a:lnTo>
                      <a:lnTo>
                        <a:pt x="353" y="1734"/>
                      </a:lnTo>
                      <a:lnTo>
                        <a:pt x="342" y="1730"/>
                      </a:lnTo>
                      <a:lnTo>
                        <a:pt x="331" y="1726"/>
                      </a:lnTo>
                      <a:lnTo>
                        <a:pt x="319" y="1721"/>
                      </a:lnTo>
                      <a:lnTo>
                        <a:pt x="307" y="1713"/>
                      </a:lnTo>
                      <a:lnTo>
                        <a:pt x="296" y="1707"/>
                      </a:lnTo>
                      <a:lnTo>
                        <a:pt x="286" y="1700"/>
                      </a:lnTo>
                      <a:lnTo>
                        <a:pt x="275" y="1691"/>
                      </a:lnTo>
                      <a:lnTo>
                        <a:pt x="264" y="1683"/>
                      </a:lnTo>
                      <a:lnTo>
                        <a:pt x="256" y="1676"/>
                      </a:lnTo>
                      <a:lnTo>
                        <a:pt x="244" y="1666"/>
                      </a:lnTo>
                      <a:lnTo>
                        <a:pt x="235" y="1656"/>
                      </a:lnTo>
                      <a:lnTo>
                        <a:pt x="224" y="1645"/>
                      </a:lnTo>
                      <a:lnTo>
                        <a:pt x="215" y="1636"/>
                      </a:lnTo>
                      <a:lnTo>
                        <a:pt x="207" y="1625"/>
                      </a:lnTo>
                      <a:lnTo>
                        <a:pt x="198" y="1614"/>
                      </a:lnTo>
                      <a:lnTo>
                        <a:pt x="189" y="1602"/>
                      </a:lnTo>
                      <a:lnTo>
                        <a:pt x="181" y="1591"/>
                      </a:lnTo>
                      <a:lnTo>
                        <a:pt x="169" y="1574"/>
                      </a:lnTo>
                      <a:lnTo>
                        <a:pt x="150" y="1541"/>
                      </a:lnTo>
                      <a:lnTo>
                        <a:pt x="132" y="1508"/>
                      </a:lnTo>
                      <a:lnTo>
                        <a:pt x="115" y="1471"/>
                      </a:lnTo>
                      <a:lnTo>
                        <a:pt x="96" y="1428"/>
                      </a:lnTo>
                      <a:lnTo>
                        <a:pt x="83" y="1391"/>
                      </a:lnTo>
                      <a:lnTo>
                        <a:pt x="70" y="1355"/>
                      </a:lnTo>
                      <a:lnTo>
                        <a:pt x="60" y="1322"/>
                      </a:lnTo>
                      <a:lnTo>
                        <a:pt x="51" y="1291"/>
                      </a:lnTo>
                      <a:lnTo>
                        <a:pt x="43" y="1258"/>
                      </a:lnTo>
                      <a:lnTo>
                        <a:pt x="38" y="1232"/>
                      </a:lnTo>
                      <a:lnTo>
                        <a:pt x="33" y="1210"/>
                      </a:lnTo>
                      <a:lnTo>
                        <a:pt x="29" y="1190"/>
                      </a:lnTo>
                      <a:lnTo>
                        <a:pt x="25" y="1168"/>
                      </a:lnTo>
                      <a:lnTo>
                        <a:pt x="7" y="1018"/>
                      </a:lnTo>
                      <a:lnTo>
                        <a:pt x="3" y="981"/>
                      </a:lnTo>
                      <a:lnTo>
                        <a:pt x="2" y="948"/>
                      </a:lnTo>
                      <a:lnTo>
                        <a:pt x="1" y="908"/>
                      </a:lnTo>
                      <a:lnTo>
                        <a:pt x="0" y="865"/>
                      </a:lnTo>
                      <a:lnTo>
                        <a:pt x="1" y="820"/>
                      </a:lnTo>
                      <a:lnTo>
                        <a:pt x="2" y="783"/>
                      </a:lnTo>
                      <a:lnTo>
                        <a:pt x="4" y="748"/>
                      </a:lnTo>
                      <a:lnTo>
                        <a:pt x="8" y="715"/>
                      </a:lnTo>
                      <a:lnTo>
                        <a:pt x="11" y="677"/>
                      </a:lnTo>
                      <a:lnTo>
                        <a:pt x="16" y="637"/>
                      </a:lnTo>
                      <a:lnTo>
                        <a:pt x="22" y="594"/>
                      </a:lnTo>
                      <a:lnTo>
                        <a:pt x="28" y="557"/>
                      </a:lnTo>
                      <a:lnTo>
                        <a:pt x="36" y="523"/>
                      </a:lnTo>
                      <a:lnTo>
                        <a:pt x="43" y="486"/>
                      </a:lnTo>
                      <a:lnTo>
                        <a:pt x="52" y="450"/>
                      </a:lnTo>
                      <a:lnTo>
                        <a:pt x="64" y="409"/>
                      </a:lnTo>
                      <a:lnTo>
                        <a:pt x="73" y="378"/>
                      </a:lnTo>
                      <a:lnTo>
                        <a:pt x="85" y="349"/>
                      </a:lnTo>
                      <a:lnTo>
                        <a:pt x="97" y="313"/>
                      </a:lnTo>
                      <a:lnTo>
                        <a:pt x="110" y="283"/>
                      </a:lnTo>
                      <a:lnTo>
                        <a:pt x="122" y="258"/>
                      </a:lnTo>
                      <a:lnTo>
                        <a:pt x="133" y="237"/>
                      </a:lnTo>
                      <a:lnTo>
                        <a:pt x="144" y="216"/>
                      </a:lnTo>
                      <a:lnTo>
                        <a:pt x="152" y="201"/>
                      </a:lnTo>
                      <a:lnTo>
                        <a:pt x="162" y="185"/>
                      </a:lnTo>
                      <a:lnTo>
                        <a:pt x="172" y="169"/>
                      </a:lnTo>
                      <a:lnTo>
                        <a:pt x="183" y="153"/>
                      </a:lnTo>
                      <a:lnTo>
                        <a:pt x="194" y="137"/>
                      </a:lnTo>
                      <a:lnTo>
                        <a:pt x="207" y="120"/>
                      </a:lnTo>
                      <a:lnTo>
                        <a:pt x="217" y="108"/>
                      </a:lnTo>
                      <a:lnTo>
                        <a:pt x="231" y="93"/>
                      </a:lnTo>
                      <a:lnTo>
                        <a:pt x="244" y="80"/>
                      </a:lnTo>
                      <a:lnTo>
                        <a:pt x="258" y="67"/>
                      </a:lnTo>
                      <a:lnTo>
                        <a:pt x="271" y="57"/>
                      </a:lnTo>
                      <a:lnTo>
                        <a:pt x="286" y="45"/>
                      </a:lnTo>
                      <a:lnTo>
                        <a:pt x="300" y="36"/>
                      </a:lnTo>
                      <a:lnTo>
                        <a:pt x="317" y="25"/>
                      </a:lnTo>
                      <a:lnTo>
                        <a:pt x="327" y="21"/>
                      </a:lnTo>
                      <a:lnTo>
                        <a:pt x="343" y="14"/>
                      </a:lnTo>
                      <a:lnTo>
                        <a:pt x="356" y="10"/>
                      </a:lnTo>
                      <a:lnTo>
                        <a:pt x="366" y="7"/>
                      </a:lnTo>
                      <a:lnTo>
                        <a:pt x="378" y="4"/>
                      </a:lnTo>
                      <a:lnTo>
                        <a:pt x="387" y="3"/>
                      </a:lnTo>
                      <a:lnTo>
                        <a:pt x="397" y="2"/>
                      </a:lnTo>
                      <a:lnTo>
                        <a:pt x="410" y="0"/>
                      </a:lnTo>
                      <a:lnTo>
                        <a:pt x="421" y="0"/>
                      </a:lnTo>
                      <a:lnTo>
                        <a:pt x="421" y="4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grpSp>
              <p:nvGrpSpPr>
                <p:cNvPr id="78" name="Group 2349">
                  <a:extLst>
                    <a:ext uri="{FF2B5EF4-FFF2-40B4-BE49-F238E27FC236}">
                      <a16:creationId xmlns:a16="http://schemas.microsoft.com/office/drawing/2014/main" id="{E45B0C03-E319-73F7-4514-384B212464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" y="4946"/>
                  <a:ext cx="9" cy="22"/>
                  <a:chOff x="148" y="4946"/>
                  <a:chExt cx="9" cy="22"/>
                </a:xfrm>
              </p:grpSpPr>
              <p:sp>
                <p:nvSpPr>
                  <p:cNvPr id="82" name="AutoShape 2350">
                    <a:extLst>
                      <a:ext uri="{FF2B5EF4-FFF2-40B4-BE49-F238E27FC236}">
                        <a16:creationId xmlns:a16="http://schemas.microsoft.com/office/drawing/2014/main" id="{2E5DBBCA-D2AA-8CF0-18D2-DF05909C28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1" y="4946"/>
                    <a:ext cx="6" cy="22"/>
                  </a:xfrm>
                  <a:prstGeom prst="roundRect">
                    <a:avLst>
                      <a:gd name="adj" fmla="val 16398"/>
                    </a:avLst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3" name="Rectangle 2351">
                    <a:extLst>
                      <a:ext uri="{FF2B5EF4-FFF2-40B4-BE49-F238E27FC236}">
                        <a16:creationId xmlns:a16="http://schemas.microsoft.com/office/drawing/2014/main" id="{BF39D80C-8B30-A608-E04F-D2B28E5F21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8" y="4946"/>
                    <a:ext cx="4" cy="2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" name="Group 2352">
                  <a:extLst>
                    <a:ext uri="{FF2B5EF4-FFF2-40B4-BE49-F238E27FC236}">
                      <a16:creationId xmlns:a16="http://schemas.microsoft.com/office/drawing/2014/main" id="{17C9C688-EE9A-0515-5D3D-7DFAEF12A9B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" y="5004"/>
                  <a:ext cx="12" cy="22"/>
                  <a:chOff x="148" y="5004"/>
                  <a:chExt cx="12" cy="22"/>
                </a:xfrm>
              </p:grpSpPr>
              <p:sp>
                <p:nvSpPr>
                  <p:cNvPr id="80" name="AutoShape 2353">
                    <a:extLst>
                      <a:ext uri="{FF2B5EF4-FFF2-40B4-BE49-F238E27FC236}">
                        <a16:creationId xmlns:a16="http://schemas.microsoft.com/office/drawing/2014/main" id="{96CB8C43-3ADE-714E-262E-66EACEECBD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4" y="5004"/>
                    <a:ext cx="6" cy="22"/>
                  </a:xfrm>
                  <a:prstGeom prst="roundRect">
                    <a:avLst>
                      <a:gd name="adj" fmla="val 16144"/>
                    </a:avLst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1" name="Rectangle 2354">
                    <a:extLst>
                      <a:ext uri="{FF2B5EF4-FFF2-40B4-BE49-F238E27FC236}">
                        <a16:creationId xmlns:a16="http://schemas.microsoft.com/office/drawing/2014/main" id="{D7854889-6D12-B60E-173F-273DA480EC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8" y="5004"/>
                    <a:ext cx="8" cy="2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37" name="Text Box 2356">
                <a:extLst>
                  <a:ext uri="{FF2B5EF4-FFF2-40B4-BE49-F238E27FC236}">
                    <a16:creationId xmlns:a16="http://schemas.microsoft.com/office/drawing/2014/main" id="{33D6FB64-AE61-00F9-90D4-2FB272A3E9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7" y="5269"/>
                <a:ext cx="582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Zona de seguridad</a:t>
                </a:r>
              </a:p>
            </p:txBody>
          </p:sp>
          <p:grpSp>
            <p:nvGrpSpPr>
              <p:cNvPr id="38" name="Group 2357">
                <a:extLst>
                  <a:ext uri="{FF2B5EF4-FFF2-40B4-BE49-F238E27FC236}">
                    <a16:creationId xmlns:a16="http://schemas.microsoft.com/office/drawing/2014/main" id="{C6143F3B-F960-89DC-E924-40CB584A0E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292"/>
                <a:ext cx="86" cy="79"/>
                <a:chOff x="1121" y="5350"/>
                <a:chExt cx="86" cy="79"/>
              </a:xfrm>
            </p:grpSpPr>
            <p:sp>
              <p:nvSpPr>
                <p:cNvPr id="69" name="Rectangle 2358">
                  <a:extLst>
                    <a:ext uri="{FF2B5EF4-FFF2-40B4-BE49-F238E27FC236}">
                      <a16:creationId xmlns:a16="http://schemas.microsoft.com/office/drawing/2014/main" id="{707E4CA2-38BF-2DA4-97D5-D6A61AAE7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0" name="Rectangle 2359">
                  <a:extLst>
                    <a:ext uri="{FF2B5EF4-FFF2-40B4-BE49-F238E27FC236}">
                      <a16:creationId xmlns:a16="http://schemas.microsoft.com/office/drawing/2014/main" id="{325E756A-4596-62B6-014D-470C7ABC7C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71" name="Group 2360">
                  <a:extLst>
                    <a:ext uri="{FF2B5EF4-FFF2-40B4-BE49-F238E27FC236}">
                      <a16:creationId xmlns:a16="http://schemas.microsoft.com/office/drawing/2014/main" id="{65CCD109-4671-21F9-D6C3-809A1DC3FE9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75" name="Freeform 2361">
                    <a:extLst>
                      <a:ext uri="{FF2B5EF4-FFF2-40B4-BE49-F238E27FC236}">
                        <a16:creationId xmlns:a16="http://schemas.microsoft.com/office/drawing/2014/main" id="{4D26AD5C-703B-7DE0-D890-B635537EB3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76" name="Freeform 2362">
                    <a:extLst>
                      <a:ext uri="{FF2B5EF4-FFF2-40B4-BE49-F238E27FC236}">
                        <a16:creationId xmlns:a16="http://schemas.microsoft.com/office/drawing/2014/main" id="{A35CF792-5EB4-D047-ECC9-6C0F81FC0E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72" name="Group 2363">
                  <a:extLst>
                    <a:ext uri="{FF2B5EF4-FFF2-40B4-BE49-F238E27FC236}">
                      <a16:creationId xmlns:a16="http://schemas.microsoft.com/office/drawing/2014/main" id="{A69C8355-DF37-FCC4-03EA-7F89D0AE5F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73" name="Freeform 2364">
                    <a:extLst>
                      <a:ext uri="{FF2B5EF4-FFF2-40B4-BE49-F238E27FC236}">
                        <a16:creationId xmlns:a16="http://schemas.microsoft.com/office/drawing/2014/main" id="{DA946A1B-AA2B-652E-1B6F-6E486C8664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74" name="Oval 2365">
                    <a:extLst>
                      <a:ext uri="{FF2B5EF4-FFF2-40B4-BE49-F238E27FC236}">
                        <a16:creationId xmlns:a16="http://schemas.microsoft.com/office/drawing/2014/main" id="{A2219AB0-3C95-9449-9064-216D5FA3364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39" name="AutoShape 2366">
                <a:extLst>
                  <a:ext uri="{FF2B5EF4-FFF2-40B4-BE49-F238E27FC236}">
                    <a16:creationId xmlns:a16="http://schemas.microsoft.com/office/drawing/2014/main" id="{C63C284D-710A-50FC-2C22-792BDF0C7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4560"/>
                <a:ext cx="1680" cy="96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S I M B O L O G Í A</a:t>
                </a:r>
              </a:p>
            </p:txBody>
          </p:sp>
          <p:sp>
            <p:nvSpPr>
              <p:cNvPr id="40" name="AutoShape 2367">
                <a:extLst>
                  <a:ext uri="{FF2B5EF4-FFF2-40B4-BE49-F238E27FC236}">
                    <a16:creationId xmlns:a16="http://schemas.microsoft.com/office/drawing/2014/main" id="{3DB9F811-4CEA-A41F-A22A-FEB630B55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5552"/>
                <a:ext cx="1680" cy="96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ES_tradnl" altLang="es-MX" sz="1000" b="1">
                  <a:latin typeface="Arial" panose="020B0604020202020204" pitchFamily="34" charset="0"/>
                </a:endParaRPr>
              </a:p>
            </p:txBody>
          </p:sp>
          <p:grpSp>
            <p:nvGrpSpPr>
              <p:cNvPr id="41" name="Group 2368">
                <a:extLst>
                  <a:ext uri="{FF2B5EF4-FFF2-40B4-BE49-F238E27FC236}">
                    <a16:creationId xmlns:a16="http://schemas.microsoft.com/office/drawing/2014/main" id="{A62359F7-B229-1188-1B86-54CD9CF84D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538"/>
                <a:ext cx="674" cy="125"/>
                <a:chOff x="1400" y="5520"/>
                <a:chExt cx="674" cy="125"/>
              </a:xfrm>
            </p:grpSpPr>
            <p:sp>
              <p:nvSpPr>
                <p:cNvPr id="67" name="Rectangle 2369" descr="20%">
                  <a:extLst>
                    <a:ext uri="{FF2B5EF4-FFF2-40B4-BE49-F238E27FC236}">
                      <a16:creationId xmlns:a16="http://schemas.microsoft.com/office/drawing/2014/main" id="{EF09D6EB-F22A-0C61-CF80-59D22B5B8D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00" y="5543"/>
                  <a:ext cx="88" cy="79"/>
                </a:xfrm>
                <a:prstGeom prst="rect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8" name="Text Box 2370">
                  <a:extLst>
                    <a:ext uri="{FF2B5EF4-FFF2-40B4-BE49-F238E27FC236}">
                      <a16:creationId xmlns:a16="http://schemas.microsoft.com/office/drawing/2014/main" id="{65BEA493-9112-71B7-D637-396706A756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79" y="5520"/>
                  <a:ext cx="595" cy="1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s-ES_tradnl" altLang="es-MX" sz="700">
                      <a:latin typeface="Arial" panose="020B0604020202020204" pitchFamily="34" charset="0"/>
                    </a:rPr>
                    <a:t>Zona de alto riesgo</a:t>
                  </a:r>
                </a:p>
              </p:txBody>
            </p:sp>
          </p:grpSp>
          <p:sp>
            <p:nvSpPr>
              <p:cNvPr id="42" name="Text Box 2371">
                <a:extLst>
                  <a:ext uri="{FF2B5EF4-FFF2-40B4-BE49-F238E27FC236}">
                    <a16:creationId xmlns:a16="http://schemas.microsoft.com/office/drawing/2014/main" id="{8872DD83-4065-7C2D-8F73-8E0932F9A3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5539"/>
                <a:ext cx="346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Inmueble</a:t>
                </a:r>
              </a:p>
            </p:txBody>
          </p:sp>
          <p:grpSp>
            <p:nvGrpSpPr>
              <p:cNvPr id="43" name="Group 2372">
                <a:extLst>
                  <a:ext uri="{FF2B5EF4-FFF2-40B4-BE49-F238E27FC236}">
                    <a16:creationId xmlns:a16="http://schemas.microsoft.com/office/drawing/2014/main" id="{D112ED00-1A88-2261-2B7B-CEBE168623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8" y="5562"/>
                <a:ext cx="88" cy="79"/>
                <a:chOff x="2302" y="5558"/>
                <a:chExt cx="88" cy="79"/>
              </a:xfrm>
            </p:grpSpPr>
            <p:sp>
              <p:nvSpPr>
                <p:cNvPr id="44" name="Rectangle 2373">
                  <a:extLst>
                    <a:ext uri="{FF2B5EF4-FFF2-40B4-BE49-F238E27FC236}">
                      <a16:creationId xmlns:a16="http://schemas.microsoft.com/office/drawing/2014/main" id="{46F07FAA-E213-65BA-72E7-2D0408140B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2" y="5558"/>
                  <a:ext cx="88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5" name="Group 2374">
                  <a:extLst>
                    <a:ext uri="{FF2B5EF4-FFF2-40B4-BE49-F238E27FC236}">
                      <a16:creationId xmlns:a16="http://schemas.microsoft.com/office/drawing/2014/main" id="{41DD7F59-1A3A-54E2-3958-2FC8AAB8F86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32" y="5564"/>
                  <a:ext cx="28" cy="68"/>
                  <a:chOff x="2324" y="5568"/>
                  <a:chExt cx="28" cy="68"/>
                </a:xfrm>
              </p:grpSpPr>
              <p:sp>
                <p:nvSpPr>
                  <p:cNvPr id="46" name="Freeform 2375">
                    <a:extLst>
                      <a:ext uri="{FF2B5EF4-FFF2-40B4-BE49-F238E27FC236}">
                        <a16:creationId xmlns:a16="http://schemas.microsoft.com/office/drawing/2014/main" id="{DAE7E70C-1F80-00EC-7CC0-8C7528E969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9" y="5623"/>
                    <a:ext cx="2" cy="5"/>
                  </a:xfrm>
                  <a:custGeom>
                    <a:avLst/>
                    <a:gdLst>
                      <a:gd name="T0" fmla="*/ 0 w 56"/>
                      <a:gd name="T1" fmla="*/ 0 h 109"/>
                      <a:gd name="T2" fmla="*/ 0 w 56"/>
                      <a:gd name="T3" fmla="*/ 0 h 109"/>
                      <a:gd name="T4" fmla="*/ 0 w 56"/>
                      <a:gd name="T5" fmla="*/ 0 h 109"/>
                      <a:gd name="T6" fmla="*/ 0 w 56"/>
                      <a:gd name="T7" fmla="*/ 0 h 109"/>
                      <a:gd name="T8" fmla="*/ 0 w 56"/>
                      <a:gd name="T9" fmla="*/ 0 h 10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6" h="109">
                        <a:moveTo>
                          <a:pt x="0" y="0"/>
                        </a:moveTo>
                        <a:lnTo>
                          <a:pt x="0" y="84"/>
                        </a:lnTo>
                        <a:lnTo>
                          <a:pt x="56" y="109"/>
                        </a:lnTo>
                        <a:lnTo>
                          <a:pt x="56" y="2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7" name="Freeform 2376">
                    <a:extLst>
                      <a:ext uri="{FF2B5EF4-FFF2-40B4-BE49-F238E27FC236}">
                        <a16:creationId xmlns:a16="http://schemas.microsoft.com/office/drawing/2014/main" id="{184B328D-7289-967E-A09D-A7C3D77392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4" y="5572"/>
                    <a:ext cx="28" cy="7"/>
                  </a:xfrm>
                  <a:custGeom>
                    <a:avLst/>
                    <a:gdLst>
                      <a:gd name="T0" fmla="*/ 0 w 758"/>
                      <a:gd name="T1" fmla="*/ 0 h 174"/>
                      <a:gd name="T2" fmla="*/ 0 w 758"/>
                      <a:gd name="T3" fmla="*/ 0 h 174"/>
                      <a:gd name="T4" fmla="*/ 0 w 758"/>
                      <a:gd name="T5" fmla="*/ 0 h 174"/>
                      <a:gd name="T6" fmla="*/ 0 w 758"/>
                      <a:gd name="T7" fmla="*/ 0 h 174"/>
                      <a:gd name="T8" fmla="*/ 0 w 758"/>
                      <a:gd name="T9" fmla="*/ 0 h 17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58" h="174">
                        <a:moveTo>
                          <a:pt x="0" y="104"/>
                        </a:moveTo>
                        <a:lnTo>
                          <a:pt x="432" y="174"/>
                        </a:lnTo>
                        <a:lnTo>
                          <a:pt x="758" y="52"/>
                        </a:lnTo>
                        <a:lnTo>
                          <a:pt x="360" y="0"/>
                        </a:lnTo>
                        <a:lnTo>
                          <a:pt x="0" y="104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8" name="Freeform 2377">
                    <a:extLst>
                      <a:ext uri="{FF2B5EF4-FFF2-40B4-BE49-F238E27FC236}">
                        <a16:creationId xmlns:a16="http://schemas.microsoft.com/office/drawing/2014/main" id="{EA8B031F-D49C-2D7B-D3A9-E15A1D2249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4" y="5576"/>
                    <a:ext cx="16" cy="60"/>
                  </a:xfrm>
                  <a:custGeom>
                    <a:avLst/>
                    <a:gdLst>
                      <a:gd name="T0" fmla="*/ 0 w 432"/>
                      <a:gd name="T1" fmla="*/ 0 h 1389"/>
                      <a:gd name="T2" fmla="*/ 0 w 432"/>
                      <a:gd name="T3" fmla="*/ 0 h 1389"/>
                      <a:gd name="T4" fmla="*/ 0 w 432"/>
                      <a:gd name="T5" fmla="*/ 0 h 1389"/>
                      <a:gd name="T6" fmla="*/ 0 w 432"/>
                      <a:gd name="T7" fmla="*/ 0 h 1389"/>
                      <a:gd name="T8" fmla="*/ 0 w 432"/>
                      <a:gd name="T9" fmla="*/ 0 h 1389"/>
                      <a:gd name="T10" fmla="*/ 0 w 432"/>
                      <a:gd name="T11" fmla="*/ 0 h 1389"/>
                      <a:gd name="T12" fmla="*/ 0 w 432"/>
                      <a:gd name="T13" fmla="*/ 0 h 1389"/>
                      <a:gd name="T14" fmla="*/ 0 w 432"/>
                      <a:gd name="T15" fmla="*/ 0 h 1389"/>
                      <a:gd name="T16" fmla="*/ 0 w 432"/>
                      <a:gd name="T17" fmla="*/ 0 h 1389"/>
                      <a:gd name="T18" fmla="*/ 0 w 432"/>
                      <a:gd name="T19" fmla="*/ 0 h 1389"/>
                      <a:gd name="T20" fmla="*/ 0 w 432"/>
                      <a:gd name="T21" fmla="*/ 0 h 1389"/>
                      <a:gd name="T22" fmla="*/ 0 w 432"/>
                      <a:gd name="T23" fmla="*/ 0 h 1389"/>
                      <a:gd name="T24" fmla="*/ 0 w 432"/>
                      <a:gd name="T25" fmla="*/ 0 h 1389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32" h="1389">
                        <a:moveTo>
                          <a:pt x="0" y="0"/>
                        </a:moveTo>
                        <a:lnTo>
                          <a:pt x="432" y="71"/>
                        </a:lnTo>
                        <a:lnTo>
                          <a:pt x="432" y="1389"/>
                        </a:lnTo>
                        <a:lnTo>
                          <a:pt x="340" y="1359"/>
                        </a:lnTo>
                        <a:lnTo>
                          <a:pt x="341" y="1192"/>
                        </a:lnTo>
                        <a:lnTo>
                          <a:pt x="220" y="1144"/>
                        </a:lnTo>
                        <a:lnTo>
                          <a:pt x="220" y="1293"/>
                        </a:lnTo>
                        <a:lnTo>
                          <a:pt x="151" y="1262"/>
                        </a:lnTo>
                        <a:lnTo>
                          <a:pt x="151" y="1114"/>
                        </a:lnTo>
                        <a:lnTo>
                          <a:pt x="54" y="1070"/>
                        </a:lnTo>
                        <a:lnTo>
                          <a:pt x="54" y="1220"/>
                        </a:lnTo>
                        <a:lnTo>
                          <a:pt x="0" y="119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9DE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9" name="Freeform 2378">
                    <a:extLst>
                      <a:ext uri="{FF2B5EF4-FFF2-40B4-BE49-F238E27FC236}">
                        <a16:creationId xmlns:a16="http://schemas.microsoft.com/office/drawing/2014/main" id="{4A688EC0-3573-E037-A5CA-75BC5890C9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0" y="5574"/>
                    <a:ext cx="12" cy="62"/>
                  </a:xfrm>
                  <a:custGeom>
                    <a:avLst/>
                    <a:gdLst>
                      <a:gd name="T0" fmla="*/ 0 w 327"/>
                      <a:gd name="T1" fmla="*/ 0 h 1442"/>
                      <a:gd name="T2" fmla="*/ 0 w 327"/>
                      <a:gd name="T3" fmla="*/ 0 h 1442"/>
                      <a:gd name="T4" fmla="*/ 0 w 327"/>
                      <a:gd name="T5" fmla="*/ 0 h 1442"/>
                      <a:gd name="T6" fmla="*/ 0 w 327"/>
                      <a:gd name="T7" fmla="*/ 0 h 1442"/>
                      <a:gd name="T8" fmla="*/ 0 w 327"/>
                      <a:gd name="T9" fmla="*/ 0 h 14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7" h="1442">
                        <a:moveTo>
                          <a:pt x="0" y="122"/>
                        </a:moveTo>
                        <a:lnTo>
                          <a:pt x="323" y="0"/>
                        </a:lnTo>
                        <a:lnTo>
                          <a:pt x="327" y="1115"/>
                        </a:lnTo>
                        <a:lnTo>
                          <a:pt x="0" y="1442"/>
                        </a:lnTo>
                        <a:lnTo>
                          <a:pt x="0" y="122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0" name="Freeform 2379">
                    <a:extLst>
                      <a:ext uri="{FF2B5EF4-FFF2-40B4-BE49-F238E27FC236}">
                        <a16:creationId xmlns:a16="http://schemas.microsoft.com/office/drawing/2014/main" id="{20B7166B-1B79-0DA2-CFD2-392C3DB06B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5" y="5626"/>
                    <a:ext cx="2" cy="5"/>
                  </a:xfrm>
                  <a:custGeom>
                    <a:avLst/>
                    <a:gdLst>
                      <a:gd name="T0" fmla="*/ 0 w 57"/>
                      <a:gd name="T1" fmla="*/ 0 h 109"/>
                      <a:gd name="T2" fmla="*/ 0 w 57"/>
                      <a:gd name="T3" fmla="*/ 0 h 109"/>
                      <a:gd name="T4" fmla="*/ 0 w 57"/>
                      <a:gd name="T5" fmla="*/ 0 h 109"/>
                      <a:gd name="T6" fmla="*/ 0 w 57"/>
                      <a:gd name="T7" fmla="*/ 0 h 109"/>
                      <a:gd name="T8" fmla="*/ 0 w 57"/>
                      <a:gd name="T9" fmla="*/ 0 h 10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7" h="109">
                        <a:moveTo>
                          <a:pt x="0" y="0"/>
                        </a:moveTo>
                        <a:lnTo>
                          <a:pt x="0" y="83"/>
                        </a:lnTo>
                        <a:lnTo>
                          <a:pt x="57" y="109"/>
                        </a:lnTo>
                        <a:lnTo>
                          <a:pt x="57" y="2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1" name="Freeform 2380">
                    <a:extLst>
                      <a:ext uri="{FF2B5EF4-FFF2-40B4-BE49-F238E27FC236}">
                        <a16:creationId xmlns:a16="http://schemas.microsoft.com/office/drawing/2014/main" id="{E1634897-8230-4E5C-56C2-5FBD616E6E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2" y="5625"/>
                    <a:ext cx="3" cy="7"/>
                  </a:xfrm>
                  <a:custGeom>
                    <a:avLst/>
                    <a:gdLst>
                      <a:gd name="T0" fmla="*/ 0 w 72"/>
                      <a:gd name="T1" fmla="*/ 0 h 154"/>
                      <a:gd name="T2" fmla="*/ 0 w 72"/>
                      <a:gd name="T3" fmla="*/ 0 h 154"/>
                      <a:gd name="T4" fmla="*/ 0 w 72"/>
                      <a:gd name="T5" fmla="*/ 0 h 154"/>
                      <a:gd name="T6" fmla="*/ 0 w 72"/>
                      <a:gd name="T7" fmla="*/ 0 h 154"/>
                      <a:gd name="T8" fmla="*/ 0 w 72"/>
                      <a:gd name="T9" fmla="*/ 0 h 15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2" h="154">
                        <a:moveTo>
                          <a:pt x="0" y="0"/>
                        </a:moveTo>
                        <a:lnTo>
                          <a:pt x="0" y="154"/>
                        </a:lnTo>
                        <a:lnTo>
                          <a:pt x="72" y="110"/>
                        </a:lnTo>
                        <a:lnTo>
                          <a:pt x="72" y="3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2" name="Freeform 2381">
                    <a:extLst>
                      <a:ext uri="{FF2B5EF4-FFF2-40B4-BE49-F238E27FC236}">
                        <a16:creationId xmlns:a16="http://schemas.microsoft.com/office/drawing/2014/main" id="{4ABC2182-E49D-341D-3C1D-193739CAF4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6" y="5622"/>
                    <a:ext cx="3" cy="7"/>
                  </a:xfrm>
                  <a:custGeom>
                    <a:avLst/>
                    <a:gdLst>
                      <a:gd name="T0" fmla="*/ 0 w 73"/>
                      <a:gd name="T1" fmla="*/ 0 h 157"/>
                      <a:gd name="T2" fmla="*/ 0 w 73"/>
                      <a:gd name="T3" fmla="*/ 0 h 157"/>
                      <a:gd name="T4" fmla="*/ 0 w 73"/>
                      <a:gd name="T5" fmla="*/ 0 h 157"/>
                      <a:gd name="T6" fmla="*/ 0 w 73"/>
                      <a:gd name="T7" fmla="*/ 0 h 157"/>
                      <a:gd name="T8" fmla="*/ 0 w 73"/>
                      <a:gd name="T9" fmla="*/ 0 h 15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3" h="157">
                        <a:moveTo>
                          <a:pt x="0" y="0"/>
                        </a:moveTo>
                        <a:lnTo>
                          <a:pt x="0" y="157"/>
                        </a:lnTo>
                        <a:lnTo>
                          <a:pt x="73" y="113"/>
                        </a:lnTo>
                        <a:lnTo>
                          <a:pt x="73" y="3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3" name="Freeform 2382">
                    <a:extLst>
                      <a:ext uri="{FF2B5EF4-FFF2-40B4-BE49-F238E27FC236}">
                        <a16:creationId xmlns:a16="http://schemas.microsoft.com/office/drawing/2014/main" id="{B5D77FA4-4BB2-5CD2-417B-431DB371DA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5" y="5578"/>
                    <a:ext cx="13" cy="47"/>
                  </a:xfrm>
                  <a:custGeom>
                    <a:avLst/>
                    <a:gdLst>
                      <a:gd name="T0" fmla="*/ 0 w 353"/>
                      <a:gd name="T1" fmla="*/ 0 h 1096"/>
                      <a:gd name="T2" fmla="*/ 0 w 353"/>
                      <a:gd name="T3" fmla="*/ 0 h 1096"/>
                      <a:gd name="T4" fmla="*/ 0 w 353"/>
                      <a:gd name="T5" fmla="*/ 0 h 1096"/>
                      <a:gd name="T6" fmla="*/ 0 w 353"/>
                      <a:gd name="T7" fmla="*/ 0 h 1096"/>
                      <a:gd name="T8" fmla="*/ 0 w 353"/>
                      <a:gd name="T9" fmla="*/ 0 h 109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3" h="1096">
                        <a:moveTo>
                          <a:pt x="0" y="0"/>
                        </a:moveTo>
                        <a:lnTo>
                          <a:pt x="353" y="58"/>
                        </a:lnTo>
                        <a:lnTo>
                          <a:pt x="353" y="1096"/>
                        </a:lnTo>
                        <a:lnTo>
                          <a:pt x="2" y="9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4" name="Line 2383">
                    <a:extLst>
                      <a:ext uri="{FF2B5EF4-FFF2-40B4-BE49-F238E27FC236}">
                        <a16:creationId xmlns:a16="http://schemas.microsoft.com/office/drawing/2014/main" id="{6CD0987C-62F6-0758-3EF2-97921A0DE9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13"/>
                    <a:ext cx="14" cy="6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5" name="Line 2384">
                    <a:extLst>
                      <a:ext uri="{FF2B5EF4-FFF2-40B4-BE49-F238E27FC236}">
                        <a16:creationId xmlns:a16="http://schemas.microsoft.com/office/drawing/2014/main" id="{19EFE0D9-8472-0F54-5BE7-44602EBA326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07"/>
                    <a:ext cx="14" cy="5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6" name="Line 2385">
                    <a:extLst>
                      <a:ext uri="{FF2B5EF4-FFF2-40B4-BE49-F238E27FC236}">
                        <a16:creationId xmlns:a16="http://schemas.microsoft.com/office/drawing/2014/main" id="{6EEE6C6F-8748-FFD5-498F-0CB2374AC7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01"/>
                    <a:ext cx="14" cy="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7" name="Line 2386">
                    <a:extLst>
                      <a:ext uri="{FF2B5EF4-FFF2-40B4-BE49-F238E27FC236}">
                        <a16:creationId xmlns:a16="http://schemas.microsoft.com/office/drawing/2014/main" id="{3153F9F7-9652-83D7-6557-54464BCBA3F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95"/>
                    <a:ext cx="14" cy="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8" name="Line 2387">
                    <a:extLst>
                      <a:ext uri="{FF2B5EF4-FFF2-40B4-BE49-F238E27FC236}">
                        <a16:creationId xmlns:a16="http://schemas.microsoft.com/office/drawing/2014/main" id="{E7D1E11A-4FB9-B1BC-9B4E-D912D6FBEEE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89"/>
                    <a:ext cx="14" cy="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59" name="Line 2388">
                    <a:extLst>
                      <a:ext uri="{FF2B5EF4-FFF2-40B4-BE49-F238E27FC236}">
                        <a16:creationId xmlns:a16="http://schemas.microsoft.com/office/drawing/2014/main" id="{AE6E4891-7D7F-3D1D-A9BC-619C09ADE1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83"/>
                    <a:ext cx="13" cy="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0" name="Line 2389">
                    <a:extLst>
                      <a:ext uri="{FF2B5EF4-FFF2-40B4-BE49-F238E27FC236}">
                        <a16:creationId xmlns:a16="http://schemas.microsoft.com/office/drawing/2014/main" id="{81CAC2C5-4227-19FD-B367-DE01C005554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8" y="5578"/>
                    <a:ext cx="0" cy="4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1" name="Line 2390">
                    <a:extLst>
                      <a:ext uri="{FF2B5EF4-FFF2-40B4-BE49-F238E27FC236}">
                        <a16:creationId xmlns:a16="http://schemas.microsoft.com/office/drawing/2014/main" id="{A1704D08-8403-A528-9A79-DE9F3048D1F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31" y="5579"/>
                    <a:ext cx="0" cy="4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2" name="Line 2391">
                    <a:extLst>
                      <a:ext uri="{FF2B5EF4-FFF2-40B4-BE49-F238E27FC236}">
                        <a16:creationId xmlns:a16="http://schemas.microsoft.com/office/drawing/2014/main" id="{07A48974-ADFC-F450-BF06-05D8D66A398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35" y="5579"/>
                    <a:ext cx="0" cy="45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3" name="Freeform 2392">
                    <a:extLst>
                      <a:ext uri="{FF2B5EF4-FFF2-40B4-BE49-F238E27FC236}">
                        <a16:creationId xmlns:a16="http://schemas.microsoft.com/office/drawing/2014/main" id="{6A801EDE-6F59-7744-8EAF-21C18BD84F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0" y="5568"/>
                    <a:ext cx="17" cy="4"/>
                  </a:xfrm>
                  <a:custGeom>
                    <a:avLst/>
                    <a:gdLst>
                      <a:gd name="T0" fmla="*/ 0 w 453"/>
                      <a:gd name="T1" fmla="*/ 0 h 88"/>
                      <a:gd name="T2" fmla="*/ 0 w 453"/>
                      <a:gd name="T3" fmla="*/ 0 h 88"/>
                      <a:gd name="T4" fmla="*/ 0 w 453"/>
                      <a:gd name="T5" fmla="*/ 0 h 88"/>
                      <a:gd name="T6" fmla="*/ 0 w 453"/>
                      <a:gd name="T7" fmla="*/ 0 h 88"/>
                      <a:gd name="T8" fmla="*/ 0 w 453"/>
                      <a:gd name="T9" fmla="*/ 0 h 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53" h="88">
                        <a:moveTo>
                          <a:pt x="0" y="57"/>
                        </a:moveTo>
                        <a:lnTo>
                          <a:pt x="264" y="88"/>
                        </a:lnTo>
                        <a:lnTo>
                          <a:pt x="453" y="29"/>
                        </a:lnTo>
                        <a:lnTo>
                          <a:pt x="197" y="0"/>
                        </a:lnTo>
                        <a:lnTo>
                          <a:pt x="0" y="57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4" name="Freeform 2393">
                    <a:extLst>
                      <a:ext uri="{FF2B5EF4-FFF2-40B4-BE49-F238E27FC236}">
                        <a16:creationId xmlns:a16="http://schemas.microsoft.com/office/drawing/2014/main" id="{E4C2BB7A-3314-A87C-8075-65F21F62D2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0" y="5569"/>
                    <a:ext cx="6" cy="9"/>
                  </a:xfrm>
                  <a:custGeom>
                    <a:avLst/>
                    <a:gdLst>
                      <a:gd name="T0" fmla="*/ 0 w 187"/>
                      <a:gd name="T1" fmla="*/ 0 h 194"/>
                      <a:gd name="T2" fmla="*/ 0 w 187"/>
                      <a:gd name="T3" fmla="*/ 0 h 194"/>
                      <a:gd name="T4" fmla="*/ 0 w 187"/>
                      <a:gd name="T5" fmla="*/ 0 h 194"/>
                      <a:gd name="T6" fmla="*/ 0 w 187"/>
                      <a:gd name="T7" fmla="*/ 0 h 194"/>
                      <a:gd name="T8" fmla="*/ 0 w 187"/>
                      <a:gd name="T9" fmla="*/ 0 h 19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7" h="194">
                        <a:moveTo>
                          <a:pt x="0" y="59"/>
                        </a:moveTo>
                        <a:lnTo>
                          <a:pt x="187" y="0"/>
                        </a:lnTo>
                        <a:lnTo>
                          <a:pt x="187" y="123"/>
                        </a:lnTo>
                        <a:lnTo>
                          <a:pt x="0" y="194"/>
                        </a:lnTo>
                        <a:lnTo>
                          <a:pt x="0" y="59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5" name="Freeform 2394">
                    <a:extLst>
                      <a:ext uri="{FF2B5EF4-FFF2-40B4-BE49-F238E27FC236}">
                        <a16:creationId xmlns:a16="http://schemas.microsoft.com/office/drawing/2014/main" id="{08EBCBC6-D00B-3B11-4245-838998D25D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0" y="5570"/>
                    <a:ext cx="10" cy="8"/>
                  </a:xfrm>
                  <a:custGeom>
                    <a:avLst/>
                    <a:gdLst>
                      <a:gd name="T0" fmla="*/ 0 w 263"/>
                      <a:gd name="T1" fmla="*/ 0 h 166"/>
                      <a:gd name="T2" fmla="*/ 0 w 263"/>
                      <a:gd name="T3" fmla="*/ 0 h 166"/>
                      <a:gd name="T4" fmla="*/ 0 w 263"/>
                      <a:gd name="T5" fmla="*/ 0 h 166"/>
                      <a:gd name="T6" fmla="*/ 0 w 263"/>
                      <a:gd name="T7" fmla="*/ 0 h 166"/>
                      <a:gd name="T8" fmla="*/ 0 w 263"/>
                      <a:gd name="T9" fmla="*/ 0 h 16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63" h="166">
                        <a:moveTo>
                          <a:pt x="263" y="31"/>
                        </a:moveTo>
                        <a:lnTo>
                          <a:pt x="263" y="166"/>
                        </a:lnTo>
                        <a:lnTo>
                          <a:pt x="0" y="128"/>
                        </a:lnTo>
                        <a:lnTo>
                          <a:pt x="0" y="0"/>
                        </a:lnTo>
                        <a:lnTo>
                          <a:pt x="263" y="31"/>
                        </a:lnTo>
                        <a:close/>
                      </a:path>
                    </a:pathLst>
                  </a:custGeom>
                  <a:solidFill>
                    <a:srgbClr val="9DE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66" name="Freeform 2395">
                    <a:extLst>
                      <a:ext uri="{FF2B5EF4-FFF2-40B4-BE49-F238E27FC236}">
                        <a16:creationId xmlns:a16="http://schemas.microsoft.com/office/drawing/2014/main" id="{CD59EBA9-DCA3-8F43-E5FF-5ADF91CFFD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1" y="5572"/>
                    <a:ext cx="6" cy="1"/>
                  </a:xfrm>
                  <a:custGeom>
                    <a:avLst/>
                    <a:gdLst>
                      <a:gd name="T0" fmla="*/ 0 w 151"/>
                      <a:gd name="T1" fmla="*/ 0 h 40"/>
                      <a:gd name="T2" fmla="*/ 0 w 151"/>
                      <a:gd name="T3" fmla="*/ 0 h 40"/>
                      <a:gd name="T4" fmla="*/ 0 w 151"/>
                      <a:gd name="T5" fmla="*/ 0 h 40"/>
                      <a:gd name="T6" fmla="*/ 0 w 151"/>
                      <a:gd name="T7" fmla="*/ 0 h 40"/>
                      <a:gd name="T8" fmla="*/ 0 w 151"/>
                      <a:gd name="T9" fmla="*/ 0 h 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1" h="40">
                        <a:moveTo>
                          <a:pt x="1" y="0"/>
                        </a:moveTo>
                        <a:lnTo>
                          <a:pt x="151" y="16"/>
                        </a:lnTo>
                        <a:lnTo>
                          <a:pt x="151" y="40"/>
                        </a:lnTo>
                        <a:lnTo>
                          <a:pt x="0" y="25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</p:grpSp>
        <p:pic>
          <p:nvPicPr>
            <p:cNvPr id="259" name="Imagen 1" descr="Imagen que contiene Texto&#10;&#10;Descripción generada automáticamente">
              <a:extLst>
                <a:ext uri="{FF2B5EF4-FFF2-40B4-BE49-F238E27FC236}">
                  <a16:creationId xmlns:a16="http://schemas.microsoft.com/office/drawing/2014/main" id="{6A299514-9C31-655A-B134-2AC7225BC6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96" t="6010" r="52930" b="88058"/>
            <a:stretch>
              <a:fillRect/>
            </a:stretch>
          </p:blipFill>
          <p:spPr bwMode="auto">
            <a:xfrm>
              <a:off x="657225" y="250825"/>
              <a:ext cx="305911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0" name="Text Box 2105">
              <a:extLst>
                <a:ext uri="{FF2B5EF4-FFF2-40B4-BE49-F238E27FC236}">
                  <a16:creationId xmlns:a16="http://schemas.microsoft.com/office/drawing/2014/main" id="{F432A4A1-C5FD-8073-8937-EC7B4A37D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0275" y="7740650"/>
              <a:ext cx="3159125" cy="11303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s-ES_tradnl" sz="700" b="1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Nota: </a:t>
              </a: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Utilice el croquis de la Unidad Administrativa</a:t>
              </a:r>
              <a:r>
                <a:rPr lang="es-MX" sz="700" kern="100" dirty="0"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 </a:t>
              </a: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o plantel Educativo en su caso, para determinar:</a:t>
              </a:r>
              <a:endPara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  <a:p>
              <a:pPr marL="342900" indent="-342900" algn="just">
                <a:lnSpc>
                  <a:spcPct val="107000"/>
                </a:lnSpc>
                <a:buFont typeface="Wingdings" panose="05000000000000000000" pitchFamily="2" charset="2"/>
                <a:buChar char=""/>
                <a:defRPr/>
              </a:pP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Rutas de Evacuación con flechas color verde.</a:t>
              </a:r>
              <a:endPara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  <a:p>
              <a:pPr marL="342900" indent="-342900" algn="just">
                <a:lnSpc>
                  <a:spcPct val="107000"/>
                </a:lnSpc>
                <a:buFont typeface="Wingdings" panose="05000000000000000000" pitchFamily="2" charset="2"/>
                <a:buChar char=""/>
                <a:defRPr/>
              </a:pP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Salidas de emergencia con simbología en color verde.</a:t>
              </a:r>
              <a:endPara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  <a:p>
              <a:pPr marL="342900" indent="-342900" algn="just">
                <a:lnSpc>
                  <a:spcPct val="107000"/>
                </a:lnSpc>
                <a:buFont typeface="Wingdings" panose="05000000000000000000" pitchFamily="2" charset="2"/>
                <a:buChar char=""/>
                <a:defRPr/>
              </a:pP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Equipo contra incendio con simbología en color rojo.</a:t>
              </a:r>
              <a:endPara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  <a:p>
              <a:pPr marL="342900" indent="-342900" algn="just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"/>
                <a:defRPr/>
              </a:pPr>
              <a:r>
                <a:rPr lang="es-ES_tradnl" sz="700" dirty="0">
                  <a:solidFill>
                    <a:srgbClr val="000000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Botiquines de Primeros Auxilios con simbología en color verde.</a:t>
              </a:r>
              <a:endParaRPr lang="es-MX" sz="700" kern="1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s-ES_tradnl" sz="900" dirty="0">
                  <a:solidFill>
                    <a:srgbClr val="000000"/>
                  </a:solidFill>
                  <a:ea typeface="Aptos" panose="020B0004020202020204" pitchFamily="34" charset="0"/>
                  <a:cs typeface="Times New Roman" panose="02020603050405020304" pitchFamily="18" charset="0"/>
                </a:rPr>
                <a:t> </a:t>
              </a:r>
              <a:endParaRPr lang="es-MX" sz="11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61" name="Grupo 260">
              <a:extLst>
                <a:ext uri="{FF2B5EF4-FFF2-40B4-BE49-F238E27FC236}">
                  <a16:creationId xmlns:a16="http://schemas.microsoft.com/office/drawing/2014/main" id="{E267EAC3-9744-246B-BA2B-1F81F18DCFDB}"/>
                </a:ext>
              </a:extLst>
            </p:cNvPr>
            <p:cNvGrpSpPr/>
            <p:nvPr/>
          </p:nvGrpSpPr>
          <p:grpSpPr>
            <a:xfrm>
              <a:off x="1887538" y="1674813"/>
              <a:ext cx="3657600" cy="5564187"/>
              <a:chOff x="1600200" y="1598613"/>
              <a:chExt cx="3657600" cy="5564187"/>
            </a:xfrm>
          </p:grpSpPr>
          <p:sp>
            <p:nvSpPr>
              <p:cNvPr id="3081" name="Rectangle 1791">
                <a:extLst>
                  <a:ext uri="{FF2B5EF4-FFF2-40B4-BE49-F238E27FC236}">
                    <a16:creationId xmlns:a16="http://schemas.microsoft.com/office/drawing/2014/main" id="{57009575-9EF5-EC92-C215-E35F1FB88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0200" y="1598613"/>
                <a:ext cx="3654425" cy="5562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2" name="Rectangle 2" descr="20%">
                <a:extLst>
                  <a:ext uri="{FF2B5EF4-FFF2-40B4-BE49-F238E27FC236}">
                    <a16:creationId xmlns:a16="http://schemas.microsoft.com/office/drawing/2014/main" id="{6A241D27-A8F0-4131-6535-BAC21DD09A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3913" y="5368925"/>
                <a:ext cx="449263" cy="555625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3" name="Rectangle 3" descr="20%">
                <a:extLst>
                  <a:ext uri="{FF2B5EF4-FFF2-40B4-BE49-F238E27FC236}">
                    <a16:creationId xmlns:a16="http://schemas.microsoft.com/office/drawing/2014/main" id="{EA6BDBA5-B914-3F96-857E-2FCC54337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288" y="5368925"/>
                <a:ext cx="706438" cy="679450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4" name="Rectangle 4" descr="20%">
                <a:extLst>
                  <a:ext uri="{FF2B5EF4-FFF2-40B4-BE49-F238E27FC236}">
                    <a16:creationId xmlns:a16="http://schemas.microsoft.com/office/drawing/2014/main" id="{5B44A50D-F211-6B94-122C-073299A7A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9063" y="3762375"/>
                <a:ext cx="1154113" cy="1544638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5" name="Rectangle 5" descr="20%">
                <a:extLst>
                  <a:ext uri="{FF2B5EF4-FFF2-40B4-BE49-F238E27FC236}">
                    <a16:creationId xmlns:a16="http://schemas.microsoft.com/office/drawing/2014/main" id="{BA84AC56-FB8E-972F-A6CD-83BBEE7A7D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1213" y="3454400"/>
                <a:ext cx="1731963" cy="307975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6" name="Rectangle 6" descr="20%">
                <a:extLst>
                  <a:ext uri="{FF2B5EF4-FFF2-40B4-BE49-F238E27FC236}">
                    <a16:creationId xmlns:a16="http://schemas.microsoft.com/office/drawing/2014/main" id="{D3891676-AC0C-A81D-BE6A-0B67E20A8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4213" y="2773363"/>
                <a:ext cx="1858963" cy="681038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7" name="Rectangle 7" descr="20%">
                <a:extLst>
                  <a:ext uri="{FF2B5EF4-FFF2-40B4-BE49-F238E27FC236}">
                    <a16:creationId xmlns:a16="http://schemas.microsoft.com/office/drawing/2014/main" id="{6D0BB9CB-72F4-240A-2B4A-2EE67D867D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8313" y="2722563"/>
                <a:ext cx="1282700" cy="2595563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88" name="Line 8">
                <a:extLst>
                  <a:ext uri="{FF2B5EF4-FFF2-40B4-BE49-F238E27FC236}">
                    <a16:creationId xmlns:a16="http://schemas.microsoft.com/office/drawing/2014/main" id="{9BD9EE77-2506-1A87-56C4-E13AF3A026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006725" y="4822825"/>
                <a:ext cx="41640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089" name="Rectangle 9">
                <a:extLst>
                  <a:ext uri="{FF2B5EF4-FFF2-40B4-BE49-F238E27FC236}">
                    <a16:creationId xmlns:a16="http://schemas.microsoft.com/office/drawing/2014/main" id="{118A7B12-3E96-ED09-C051-EFDEC4BCA3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8088" y="3689350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0" name="Rectangle 10">
                <a:extLst>
                  <a:ext uri="{FF2B5EF4-FFF2-40B4-BE49-F238E27FC236}">
                    <a16:creationId xmlns:a16="http://schemas.microsoft.com/office/drawing/2014/main" id="{37DF89D8-5E21-86D8-FDE7-D7FEE4BF7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8088" y="4475162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1" name="Rectangle 11">
                <a:extLst>
                  <a:ext uri="{FF2B5EF4-FFF2-40B4-BE49-F238E27FC236}">
                    <a16:creationId xmlns:a16="http://schemas.microsoft.com/office/drawing/2014/main" id="{A137F145-7B4E-EB89-483D-3F2ACED5C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52609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2" name="Rectangle 12">
                <a:extLst>
                  <a:ext uri="{FF2B5EF4-FFF2-40B4-BE49-F238E27FC236}">
                    <a16:creationId xmlns:a16="http://schemas.microsoft.com/office/drawing/2014/main" id="{C16242F0-2B13-7A19-B7C6-D684740B0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60483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3" name="Rectangle 13">
                <a:extLst>
                  <a:ext uri="{FF2B5EF4-FFF2-40B4-BE49-F238E27FC236}">
                    <a16:creationId xmlns:a16="http://schemas.microsoft.com/office/drawing/2014/main" id="{44DDE5F8-E31F-A81A-14C0-6BAE4D3A12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6834187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4" name="Rectangle 14">
                <a:extLst>
                  <a:ext uri="{FF2B5EF4-FFF2-40B4-BE49-F238E27FC236}">
                    <a16:creationId xmlns:a16="http://schemas.microsoft.com/office/drawing/2014/main" id="{97BAB519-DC10-2EAC-0CC2-01BCFD7389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8088" y="2903537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5" name="Rectangle 15">
                <a:extLst>
                  <a:ext uri="{FF2B5EF4-FFF2-40B4-BE49-F238E27FC236}">
                    <a16:creationId xmlns:a16="http://schemas.microsoft.com/office/drawing/2014/main" id="{49538D63-6AEC-7C64-6925-36A4FD468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0400" y="2903537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6" name="Rectangle 16">
                <a:extLst>
                  <a:ext uri="{FF2B5EF4-FFF2-40B4-BE49-F238E27FC236}">
                    <a16:creationId xmlns:a16="http://schemas.microsoft.com/office/drawing/2014/main" id="{1B9218F7-0F9B-B706-C3B8-6D463A398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1125" y="2903537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7" name="Rectangle 17">
                <a:extLst>
                  <a:ext uri="{FF2B5EF4-FFF2-40B4-BE49-F238E27FC236}">
                    <a16:creationId xmlns:a16="http://schemas.microsoft.com/office/drawing/2014/main" id="{8D6204A7-D25A-7B7E-F2CC-24C41BA5D4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1850" y="2905125"/>
                <a:ext cx="93663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8" name="Rectangle 18">
                <a:extLst>
                  <a:ext uri="{FF2B5EF4-FFF2-40B4-BE49-F238E27FC236}">
                    <a16:creationId xmlns:a16="http://schemas.microsoft.com/office/drawing/2014/main" id="{580595BA-695B-9475-DB62-52261B39DD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2575" y="2903537"/>
                <a:ext cx="93663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9" name="Rectangle 19">
                <a:extLst>
                  <a:ext uri="{FF2B5EF4-FFF2-40B4-BE49-F238E27FC236}">
                    <a16:creationId xmlns:a16="http://schemas.microsoft.com/office/drawing/2014/main" id="{4EB28975-22F4-3E54-7560-D81A9E71B1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3300" y="2905125"/>
                <a:ext cx="93663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0" name="Rectangle 20">
                <a:extLst>
                  <a:ext uri="{FF2B5EF4-FFF2-40B4-BE49-F238E27FC236}">
                    <a16:creationId xmlns:a16="http://schemas.microsoft.com/office/drawing/2014/main" id="{F8CAB9D5-9E97-059D-399C-B8A5DE357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5613" y="2903537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1" name="Line 21">
                <a:extLst>
                  <a:ext uri="{FF2B5EF4-FFF2-40B4-BE49-F238E27FC236}">
                    <a16:creationId xmlns:a16="http://schemas.microsoft.com/office/drawing/2014/main" id="{4A0110BC-5033-4951-5EE7-9EC180B3B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-333375" y="4822825"/>
                <a:ext cx="41640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02" name="Rectangle 22">
                <a:extLst>
                  <a:ext uri="{FF2B5EF4-FFF2-40B4-BE49-F238E27FC236}">
                    <a16:creationId xmlns:a16="http://schemas.microsoft.com/office/drawing/2014/main" id="{93B95028-00B5-E88A-7F9B-0634CB974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8088" y="3689350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3" name="Rectangle 23">
                <a:extLst>
                  <a:ext uri="{FF2B5EF4-FFF2-40B4-BE49-F238E27FC236}">
                    <a16:creationId xmlns:a16="http://schemas.microsoft.com/office/drawing/2014/main" id="{37375864-AFBE-E7DB-5133-02AE2E3559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0400" y="3689350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4" name="Rectangle 24">
                <a:extLst>
                  <a:ext uri="{FF2B5EF4-FFF2-40B4-BE49-F238E27FC236}">
                    <a16:creationId xmlns:a16="http://schemas.microsoft.com/office/drawing/2014/main" id="{08DC7B35-127B-DD45-A755-A628949AD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1125" y="3689350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5" name="Rectangle 25">
                <a:extLst>
                  <a:ext uri="{FF2B5EF4-FFF2-40B4-BE49-F238E27FC236}">
                    <a16:creationId xmlns:a16="http://schemas.microsoft.com/office/drawing/2014/main" id="{7D1E157E-DFB5-65BE-1668-F823C5C7B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1850" y="3690937"/>
                <a:ext cx="93663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6" name="Rectangle 26">
                <a:extLst>
                  <a:ext uri="{FF2B5EF4-FFF2-40B4-BE49-F238E27FC236}">
                    <a16:creationId xmlns:a16="http://schemas.microsoft.com/office/drawing/2014/main" id="{EDC88262-13ED-7CD4-CDFF-FBAEBFD138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2575" y="3689350"/>
                <a:ext cx="93663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7" name="Rectangle 27">
                <a:extLst>
                  <a:ext uri="{FF2B5EF4-FFF2-40B4-BE49-F238E27FC236}">
                    <a16:creationId xmlns:a16="http://schemas.microsoft.com/office/drawing/2014/main" id="{703CFCB1-A11C-DB62-B0EF-5B139EEDC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4888" y="3690937"/>
                <a:ext cx="92075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8" name="Rectangle 28">
                <a:extLst>
                  <a:ext uri="{FF2B5EF4-FFF2-40B4-BE49-F238E27FC236}">
                    <a16:creationId xmlns:a16="http://schemas.microsoft.com/office/drawing/2014/main" id="{25B9616E-4506-BE21-8B72-CB8DEC8A4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7200" y="3689350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9" name="Rectangle 29">
                <a:extLst>
                  <a:ext uri="{FF2B5EF4-FFF2-40B4-BE49-F238E27FC236}">
                    <a16:creationId xmlns:a16="http://schemas.microsoft.com/office/drawing/2014/main" id="{481F4241-1AF8-D1E3-DC2A-EA3F811F87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8088" y="4475162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0" name="Rectangle 30">
                <a:extLst>
                  <a:ext uri="{FF2B5EF4-FFF2-40B4-BE49-F238E27FC236}">
                    <a16:creationId xmlns:a16="http://schemas.microsoft.com/office/drawing/2014/main" id="{513029B6-890F-B6A1-FB56-B2687DCE8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0400" y="4475162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1" name="Rectangle 31">
                <a:extLst>
                  <a:ext uri="{FF2B5EF4-FFF2-40B4-BE49-F238E27FC236}">
                    <a16:creationId xmlns:a16="http://schemas.microsoft.com/office/drawing/2014/main" id="{88CEE5A3-55DF-873F-0A27-70B64B2BD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1125" y="4475162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2" name="Rectangle 32">
                <a:extLst>
                  <a:ext uri="{FF2B5EF4-FFF2-40B4-BE49-F238E27FC236}">
                    <a16:creationId xmlns:a16="http://schemas.microsoft.com/office/drawing/2014/main" id="{0DAA3C73-ADBD-649F-C666-FEC310C292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1850" y="4476750"/>
                <a:ext cx="93663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3" name="Rectangle 33">
                <a:extLst>
                  <a:ext uri="{FF2B5EF4-FFF2-40B4-BE49-F238E27FC236}">
                    <a16:creationId xmlns:a16="http://schemas.microsoft.com/office/drawing/2014/main" id="{4AA2F8B9-520D-7C15-A795-A01FB76C6F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2575" y="4475162"/>
                <a:ext cx="93663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4" name="Rectangle 34">
                <a:extLst>
                  <a:ext uri="{FF2B5EF4-FFF2-40B4-BE49-F238E27FC236}">
                    <a16:creationId xmlns:a16="http://schemas.microsoft.com/office/drawing/2014/main" id="{CD9B9422-45BF-9173-D150-4150EB7DC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3300" y="4476750"/>
                <a:ext cx="93663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5" name="Rectangle 35">
                <a:extLst>
                  <a:ext uri="{FF2B5EF4-FFF2-40B4-BE49-F238E27FC236}">
                    <a16:creationId xmlns:a16="http://schemas.microsoft.com/office/drawing/2014/main" id="{1954C160-37C9-477D-2909-39DDC3B50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5613" y="4475162"/>
                <a:ext cx="93663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6" name="Rectangle 36">
                <a:extLst>
                  <a:ext uri="{FF2B5EF4-FFF2-40B4-BE49-F238E27FC236}">
                    <a16:creationId xmlns:a16="http://schemas.microsoft.com/office/drawing/2014/main" id="{D90E21F3-A07F-8ACE-E93D-4B88F9ECB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52609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7" name="Rectangle 37">
                <a:extLst>
                  <a:ext uri="{FF2B5EF4-FFF2-40B4-BE49-F238E27FC236}">
                    <a16:creationId xmlns:a16="http://schemas.microsoft.com/office/drawing/2014/main" id="{812386D7-4051-6902-1A0E-4E3439FE3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1988" y="52609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8" name="Rectangle 38">
                <a:extLst>
                  <a:ext uri="{FF2B5EF4-FFF2-40B4-BE49-F238E27FC236}">
                    <a16:creationId xmlns:a16="http://schemas.microsoft.com/office/drawing/2014/main" id="{644F3723-F1CC-4CD9-B5BE-ADFCF67E81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2713" y="52609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9" name="Rectangle 39">
                <a:extLst>
                  <a:ext uri="{FF2B5EF4-FFF2-40B4-BE49-F238E27FC236}">
                    <a16:creationId xmlns:a16="http://schemas.microsoft.com/office/drawing/2014/main" id="{26EA5FE2-FF0B-563F-45BB-6FE9E0DE5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3438" y="5262562"/>
                <a:ext cx="92075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0" name="Rectangle 40">
                <a:extLst>
                  <a:ext uri="{FF2B5EF4-FFF2-40B4-BE49-F238E27FC236}">
                    <a16:creationId xmlns:a16="http://schemas.microsoft.com/office/drawing/2014/main" id="{0FDE463D-B30F-D76D-79C8-0AAD38FD83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4163" y="5260975"/>
                <a:ext cx="9207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1" name="Rectangle 41">
                <a:extLst>
                  <a:ext uri="{FF2B5EF4-FFF2-40B4-BE49-F238E27FC236}">
                    <a16:creationId xmlns:a16="http://schemas.microsoft.com/office/drawing/2014/main" id="{80032F1F-5525-849E-B4FD-08BC2ABE41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4888" y="5262562"/>
                <a:ext cx="92075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2" name="Rectangle 42">
                <a:extLst>
                  <a:ext uri="{FF2B5EF4-FFF2-40B4-BE49-F238E27FC236}">
                    <a16:creationId xmlns:a16="http://schemas.microsoft.com/office/drawing/2014/main" id="{201D32D2-3B3C-AFC3-AA7B-E845AFAF5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7200" y="52609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3" name="Rectangle 43">
                <a:extLst>
                  <a:ext uri="{FF2B5EF4-FFF2-40B4-BE49-F238E27FC236}">
                    <a16:creationId xmlns:a16="http://schemas.microsoft.com/office/drawing/2014/main" id="{02F03DAA-B9F8-0F9E-E123-CA8A31B0B5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60483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4" name="Rectangle 44">
                <a:extLst>
                  <a:ext uri="{FF2B5EF4-FFF2-40B4-BE49-F238E27FC236}">
                    <a16:creationId xmlns:a16="http://schemas.microsoft.com/office/drawing/2014/main" id="{63791BE4-C74F-99ED-F191-5D0138830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1988" y="60483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5" name="Rectangle 45">
                <a:extLst>
                  <a:ext uri="{FF2B5EF4-FFF2-40B4-BE49-F238E27FC236}">
                    <a16:creationId xmlns:a16="http://schemas.microsoft.com/office/drawing/2014/main" id="{F1771BDA-B786-B9E3-AD60-FA941C8919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2713" y="60483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6" name="Rectangle 46">
                <a:extLst>
                  <a:ext uri="{FF2B5EF4-FFF2-40B4-BE49-F238E27FC236}">
                    <a16:creationId xmlns:a16="http://schemas.microsoft.com/office/drawing/2014/main" id="{DE5DE332-0101-10F0-D5A3-3BFF72F5D2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3438" y="6049962"/>
                <a:ext cx="92075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7" name="Rectangle 47">
                <a:extLst>
                  <a:ext uri="{FF2B5EF4-FFF2-40B4-BE49-F238E27FC236}">
                    <a16:creationId xmlns:a16="http://schemas.microsoft.com/office/drawing/2014/main" id="{D59F28A7-E166-889F-E0BA-8635C7791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4163" y="6048375"/>
                <a:ext cx="9207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8" name="Rectangle 48">
                <a:extLst>
                  <a:ext uri="{FF2B5EF4-FFF2-40B4-BE49-F238E27FC236}">
                    <a16:creationId xmlns:a16="http://schemas.microsoft.com/office/drawing/2014/main" id="{26792052-61B2-3FA8-1BCF-80A0AAD3D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4888" y="6049962"/>
                <a:ext cx="92075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29" name="Rectangle 49">
                <a:extLst>
                  <a:ext uri="{FF2B5EF4-FFF2-40B4-BE49-F238E27FC236}">
                    <a16:creationId xmlns:a16="http://schemas.microsoft.com/office/drawing/2014/main" id="{8D465690-8A3D-6148-70CD-9F7A663C33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7200" y="6048375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0" name="Rectangle 50">
                <a:extLst>
                  <a:ext uri="{FF2B5EF4-FFF2-40B4-BE49-F238E27FC236}">
                    <a16:creationId xmlns:a16="http://schemas.microsoft.com/office/drawing/2014/main" id="{8130C7C6-60F1-66A8-88CA-921A254A8B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019675" y="6834187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1" name="Rectangle 51">
                <a:extLst>
                  <a:ext uri="{FF2B5EF4-FFF2-40B4-BE49-F238E27FC236}">
                    <a16:creationId xmlns:a16="http://schemas.microsoft.com/office/drawing/2014/main" id="{08C4D35C-C21B-368C-E197-F0C1016A0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471988" y="6834187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2" name="Rectangle 52">
                <a:extLst>
                  <a:ext uri="{FF2B5EF4-FFF2-40B4-BE49-F238E27FC236}">
                    <a16:creationId xmlns:a16="http://schemas.microsoft.com/office/drawing/2014/main" id="{9136656D-B34E-A289-454F-9505E2919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22713" y="6834187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3" name="Rectangle 53">
                <a:extLst>
                  <a:ext uri="{FF2B5EF4-FFF2-40B4-BE49-F238E27FC236}">
                    <a16:creationId xmlns:a16="http://schemas.microsoft.com/office/drawing/2014/main" id="{357442A1-1F2B-12A9-57B4-E14B5A6E2F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373438" y="6835775"/>
                <a:ext cx="92075" cy="428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4" name="Rectangle 54">
                <a:extLst>
                  <a:ext uri="{FF2B5EF4-FFF2-40B4-BE49-F238E27FC236}">
                    <a16:creationId xmlns:a16="http://schemas.microsoft.com/office/drawing/2014/main" id="{02151F7F-088A-55C5-F9B2-06E8D7ED6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24163" y="6834187"/>
                <a:ext cx="9207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5" name="Rectangle 55">
                <a:extLst>
                  <a:ext uri="{FF2B5EF4-FFF2-40B4-BE49-F238E27FC236}">
                    <a16:creationId xmlns:a16="http://schemas.microsoft.com/office/drawing/2014/main" id="{ACA8A8E5-EB56-269B-C2C8-E3C5BC98E7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74888" y="6835775"/>
                <a:ext cx="92075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6" name="Rectangle 56">
                <a:extLst>
                  <a:ext uri="{FF2B5EF4-FFF2-40B4-BE49-F238E27FC236}">
                    <a16:creationId xmlns:a16="http://schemas.microsoft.com/office/drawing/2014/main" id="{AE1D9829-F5A2-ADD6-1D02-9FE85E2DFD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27200" y="6834187"/>
                <a:ext cx="9207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7" name="Line 57">
                <a:extLst>
                  <a:ext uri="{FF2B5EF4-FFF2-40B4-BE49-F238E27FC236}">
                    <a16:creationId xmlns:a16="http://schemas.microsoft.com/office/drawing/2014/main" id="{12CDC81F-6A92-6E0D-CD32-E7FB3CAF2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1908175" y="2582862"/>
                <a:ext cx="0" cy="3190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38" name="Line 58">
                <a:extLst>
                  <a:ext uri="{FF2B5EF4-FFF2-40B4-BE49-F238E27FC236}">
                    <a16:creationId xmlns:a16="http://schemas.microsoft.com/office/drawing/2014/main" id="{8E582788-1AF1-A321-A3C4-58BDF302BE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149725" y="1804987"/>
                <a:ext cx="0" cy="187642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39" name="Rectangle 59">
                <a:extLst>
                  <a:ext uri="{FF2B5EF4-FFF2-40B4-BE49-F238E27FC236}">
                    <a16:creationId xmlns:a16="http://schemas.microsoft.com/office/drawing/2014/main" id="{396B81C6-6071-5BD3-ED9C-AC3FAAE349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65475" y="2695575"/>
                <a:ext cx="4762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0" name="Rectangle 60">
                <a:extLst>
                  <a:ext uri="{FF2B5EF4-FFF2-40B4-BE49-F238E27FC236}">
                    <a16:creationId xmlns:a16="http://schemas.microsoft.com/office/drawing/2014/main" id="{08909EC8-D28A-925F-9B24-F855905D9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066925" y="2695575"/>
                <a:ext cx="4762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1" name="Rectangle 61">
                <a:extLst>
                  <a:ext uri="{FF2B5EF4-FFF2-40B4-BE49-F238E27FC236}">
                    <a16:creationId xmlns:a16="http://schemas.microsoft.com/office/drawing/2014/main" id="{A25BDA7F-A88F-1B75-12D7-D2BDBD668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066925" y="2371725"/>
                <a:ext cx="46038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2" name="Rectangle 62">
                <a:extLst>
                  <a:ext uri="{FF2B5EF4-FFF2-40B4-BE49-F238E27FC236}">
                    <a16:creationId xmlns:a16="http://schemas.microsoft.com/office/drawing/2014/main" id="{34E665E3-54A9-F7C1-A1CD-0D216C352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066925" y="2047875"/>
                <a:ext cx="4762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3" name="Rectangle 63">
                <a:extLst>
                  <a:ext uri="{FF2B5EF4-FFF2-40B4-BE49-F238E27FC236}">
                    <a16:creationId xmlns:a16="http://schemas.microsoft.com/office/drawing/2014/main" id="{4AAFA067-0132-6BC5-B97C-0EAD392966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066925" y="1724025"/>
                <a:ext cx="4762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4" name="Rectangle 64">
                <a:extLst>
                  <a:ext uri="{FF2B5EF4-FFF2-40B4-BE49-F238E27FC236}">
                    <a16:creationId xmlns:a16="http://schemas.microsoft.com/office/drawing/2014/main" id="{9CBDD439-C7ED-F889-AF96-417BCD6DC7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65475" y="2695575"/>
                <a:ext cx="4762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5" name="Rectangle 65">
                <a:extLst>
                  <a:ext uri="{FF2B5EF4-FFF2-40B4-BE49-F238E27FC236}">
                    <a16:creationId xmlns:a16="http://schemas.microsoft.com/office/drawing/2014/main" id="{0BB92878-E30C-3EEC-C3E9-64E01E7E6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65475" y="2371725"/>
                <a:ext cx="46038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6" name="Rectangle 66">
                <a:extLst>
                  <a:ext uri="{FF2B5EF4-FFF2-40B4-BE49-F238E27FC236}">
                    <a16:creationId xmlns:a16="http://schemas.microsoft.com/office/drawing/2014/main" id="{D8C55E68-F2CD-2A20-14C6-1BDFB7434F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65475" y="2047875"/>
                <a:ext cx="4762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7" name="Rectangle 67">
                <a:extLst>
                  <a:ext uri="{FF2B5EF4-FFF2-40B4-BE49-F238E27FC236}">
                    <a16:creationId xmlns:a16="http://schemas.microsoft.com/office/drawing/2014/main" id="{C9460728-3F13-C825-2618-29432ADBDC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65475" y="1724025"/>
                <a:ext cx="47625" cy="4603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8" name="Line 68">
                <a:extLst>
                  <a:ext uri="{FF2B5EF4-FFF2-40B4-BE49-F238E27FC236}">
                    <a16:creationId xmlns:a16="http://schemas.microsoft.com/office/drawing/2014/main" id="{B042DFCA-0308-0018-E4A8-DD10679B6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640013" y="1149350"/>
                <a:ext cx="0" cy="11445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49" name="Line 69">
                <a:extLst>
                  <a:ext uri="{FF2B5EF4-FFF2-40B4-BE49-F238E27FC236}">
                    <a16:creationId xmlns:a16="http://schemas.microsoft.com/office/drawing/2014/main" id="{F6A673AC-46C3-E4D0-A825-1425B12E3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557338" y="2233613"/>
                <a:ext cx="10191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0" name="Line 70">
                <a:extLst>
                  <a:ext uri="{FF2B5EF4-FFF2-40B4-BE49-F238E27FC236}">
                    <a16:creationId xmlns:a16="http://schemas.microsoft.com/office/drawing/2014/main" id="{822B7947-787F-3901-7EA9-CED31E99BF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01925" y="2233613"/>
                <a:ext cx="10191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1" name="Line 71">
                <a:extLst>
                  <a:ext uri="{FF2B5EF4-FFF2-40B4-BE49-F238E27FC236}">
                    <a16:creationId xmlns:a16="http://schemas.microsoft.com/office/drawing/2014/main" id="{325EBBF6-77A5-FC3A-8892-CABE6B64E8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243388" y="6057900"/>
                <a:ext cx="0" cy="16922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2" name="Line 72">
                <a:extLst>
                  <a:ext uri="{FF2B5EF4-FFF2-40B4-BE49-F238E27FC236}">
                    <a16:creationId xmlns:a16="http://schemas.microsoft.com/office/drawing/2014/main" id="{BC0DB83C-D8EB-CDC6-21FF-E87759348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444625" y="5956300"/>
                <a:ext cx="171132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3" name="Line 73">
                <a:extLst>
                  <a:ext uri="{FF2B5EF4-FFF2-40B4-BE49-F238E27FC236}">
                    <a16:creationId xmlns:a16="http://schemas.microsoft.com/office/drawing/2014/main" id="{A1C028F9-B81A-F0CD-B03C-464BED792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4824412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4" name="Line 74">
                <a:extLst>
                  <a:ext uri="{FF2B5EF4-FFF2-40B4-BE49-F238E27FC236}">
                    <a16:creationId xmlns:a16="http://schemas.microsoft.com/office/drawing/2014/main" id="{2D0AA3B6-0047-BE12-19DD-D44CABDA6E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194300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5" name="Line 75">
                <a:extLst>
                  <a:ext uri="{FF2B5EF4-FFF2-40B4-BE49-F238E27FC236}">
                    <a16:creationId xmlns:a16="http://schemas.microsoft.com/office/drawing/2014/main" id="{806948B6-7435-8648-F9A7-27D4FB148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332412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6" name="Line 76">
                <a:extLst>
                  <a:ext uri="{FF2B5EF4-FFF2-40B4-BE49-F238E27FC236}">
                    <a16:creationId xmlns:a16="http://schemas.microsoft.com/office/drawing/2014/main" id="{2017AA73-6D77-2468-6626-682E4B1DA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473700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7" name="Line 77">
                <a:extLst>
                  <a:ext uri="{FF2B5EF4-FFF2-40B4-BE49-F238E27FC236}">
                    <a16:creationId xmlns:a16="http://schemas.microsoft.com/office/drawing/2014/main" id="{615B4911-A138-DFE1-5866-2F83F01175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564187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8" name="Line 78">
                <a:extLst>
                  <a:ext uri="{FF2B5EF4-FFF2-40B4-BE49-F238E27FC236}">
                    <a16:creationId xmlns:a16="http://schemas.microsoft.com/office/drawing/2014/main" id="{0869F7DC-35E3-E6B5-88A5-42082E7AF5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656262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59" name="Line 79">
                <a:extLst>
                  <a:ext uri="{FF2B5EF4-FFF2-40B4-BE49-F238E27FC236}">
                    <a16:creationId xmlns:a16="http://schemas.microsoft.com/office/drawing/2014/main" id="{F5172A16-3DB6-F791-E420-AF02D21D4E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74992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0" name="Line 80">
                <a:extLst>
                  <a:ext uri="{FF2B5EF4-FFF2-40B4-BE49-F238E27FC236}">
                    <a16:creationId xmlns:a16="http://schemas.microsoft.com/office/drawing/2014/main" id="{E25C72E4-63E5-389A-55F9-52E10786F0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842000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1" name="Line 81">
                <a:extLst>
                  <a:ext uri="{FF2B5EF4-FFF2-40B4-BE49-F238E27FC236}">
                    <a16:creationId xmlns:a16="http://schemas.microsoft.com/office/drawing/2014/main" id="{1D9CF221-F78E-D728-1362-EEB2BB738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593407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2" name="Line 82">
                <a:extLst>
                  <a:ext uri="{FF2B5EF4-FFF2-40B4-BE49-F238E27FC236}">
                    <a16:creationId xmlns:a16="http://schemas.microsoft.com/office/drawing/2014/main" id="{844E7941-01C7-AEE7-2E15-F7E8D4AE8D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027737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3" name="Line 83">
                <a:extLst>
                  <a:ext uri="{FF2B5EF4-FFF2-40B4-BE49-F238E27FC236}">
                    <a16:creationId xmlns:a16="http://schemas.microsoft.com/office/drawing/2014/main" id="{F5088483-0FE9-7ED2-DBB0-168B167B9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119812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4" name="Line 84">
                <a:extLst>
                  <a:ext uri="{FF2B5EF4-FFF2-40B4-BE49-F238E27FC236}">
                    <a16:creationId xmlns:a16="http://schemas.microsoft.com/office/drawing/2014/main" id="{3F5D49AF-43E8-AD13-1F97-E06C4E6B79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21347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5" name="Line 85">
                <a:extLst>
                  <a:ext uri="{FF2B5EF4-FFF2-40B4-BE49-F238E27FC236}">
                    <a16:creationId xmlns:a16="http://schemas.microsoft.com/office/drawing/2014/main" id="{C7821CD6-FC5C-766D-FA4B-6B6CC08BF7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25792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6" name="Line 86">
                <a:extLst>
                  <a:ext uri="{FF2B5EF4-FFF2-40B4-BE49-F238E27FC236}">
                    <a16:creationId xmlns:a16="http://schemas.microsoft.com/office/drawing/2014/main" id="{32DFF129-096B-9D3F-B177-CBD2552A6F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303962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7" name="Line 87">
                <a:extLst>
                  <a:ext uri="{FF2B5EF4-FFF2-40B4-BE49-F238E27FC236}">
                    <a16:creationId xmlns:a16="http://schemas.microsoft.com/office/drawing/2014/main" id="{20E17C23-FA36-9F34-FAC5-3E71CB168B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351587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8" name="Line 88">
                <a:extLst>
                  <a:ext uri="{FF2B5EF4-FFF2-40B4-BE49-F238E27FC236}">
                    <a16:creationId xmlns:a16="http://schemas.microsoft.com/office/drawing/2014/main" id="{7B885182-9628-0D59-2E13-500A8C837C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39762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69" name="Line 89">
                <a:extLst>
                  <a:ext uri="{FF2B5EF4-FFF2-40B4-BE49-F238E27FC236}">
                    <a16:creationId xmlns:a16="http://schemas.microsoft.com/office/drawing/2014/main" id="{D8D2B44A-DC31-FB2D-7992-544DF2DC8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445250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0" name="Line 90">
                <a:extLst>
                  <a:ext uri="{FF2B5EF4-FFF2-40B4-BE49-F238E27FC236}">
                    <a16:creationId xmlns:a16="http://schemas.microsoft.com/office/drawing/2014/main" id="{8F248C27-4542-C461-872C-CE8AEDDA0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489700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1" name="Line 91">
                <a:extLst>
                  <a:ext uri="{FF2B5EF4-FFF2-40B4-BE49-F238E27FC236}">
                    <a16:creationId xmlns:a16="http://schemas.microsoft.com/office/drawing/2014/main" id="{0F4986E2-2C41-76C5-1128-5E23E95822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535737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2" name="Line 92">
                <a:extLst>
                  <a:ext uri="{FF2B5EF4-FFF2-40B4-BE49-F238E27FC236}">
                    <a16:creationId xmlns:a16="http://schemas.microsoft.com/office/drawing/2014/main" id="{D6B22220-D728-FC5C-6852-828A06E91D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25650" y="6581775"/>
                <a:ext cx="0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3" name="Line 93">
                <a:extLst>
                  <a:ext uri="{FF2B5EF4-FFF2-40B4-BE49-F238E27FC236}">
                    <a16:creationId xmlns:a16="http://schemas.microsoft.com/office/drawing/2014/main" id="{CAA09D25-122A-F160-69E7-B820C2323F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1839913" y="4640262"/>
                <a:ext cx="369888" cy="5508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4" name="Line 94">
                <a:extLst>
                  <a:ext uri="{FF2B5EF4-FFF2-40B4-BE49-F238E27FC236}">
                    <a16:creationId xmlns:a16="http://schemas.microsoft.com/office/drawing/2014/main" id="{36B286A3-0FC5-EBFE-7522-553834029D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859338" y="5102225"/>
                <a:ext cx="0" cy="4572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5" name="Line 95">
                <a:extLst>
                  <a:ext uri="{FF2B5EF4-FFF2-40B4-BE49-F238E27FC236}">
                    <a16:creationId xmlns:a16="http://schemas.microsoft.com/office/drawing/2014/main" id="{B14532C6-A5BA-C679-B01F-ADBED96F7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859338" y="5703887"/>
                <a:ext cx="0" cy="4572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6" name="Line 96">
                <a:extLst>
                  <a:ext uri="{FF2B5EF4-FFF2-40B4-BE49-F238E27FC236}">
                    <a16:creationId xmlns:a16="http://schemas.microsoft.com/office/drawing/2014/main" id="{30284DC5-2E44-AE19-EA27-56146FEB04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159125" y="4545013"/>
                <a:ext cx="157162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7" name="Line 97">
                <a:extLst>
                  <a:ext uri="{FF2B5EF4-FFF2-40B4-BE49-F238E27FC236}">
                    <a16:creationId xmlns:a16="http://schemas.microsoft.com/office/drawing/2014/main" id="{60F9BFF4-3212-C99B-B3CD-F0BE398D6D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70300" y="3486150"/>
                <a:ext cx="0" cy="5461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8" name="Line 98">
                <a:extLst>
                  <a:ext uri="{FF2B5EF4-FFF2-40B4-BE49-F238E27FC236}">
                    <a16:creationId xmlns:a16="http://schemas.microsoft.com/office/drawing/2014/main" id="{4D1FC526-0043-671C-9C45-BA573A29F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819400" y="3087688"/>
                <a:ext cx="785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79" name="Line 99">
                <a:extLst>
                  <a:ext uri="{FF2B5EF4-FFF2-40B4-BE49-F238E27FC236}">
                    <a16:creationId xmlns:a16="http://schemas.microsoft.com/office/drawing/2014/main" id="{74E03426-3290-1459-DB4C-BD3517BFA0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49625" y="3527425"/>
                <a:ext cx="936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0" name="Line 100">
                <a:extLst>
                  <a:ext uri="{FF2B5EF4-FFF2-40B4-BE49-F238E27FC236}">
                    <a16:creationId xmlns:a16="http://schemas.microsoft.com/office/drawing/2014/main" id="{0C62E9A5-9ED5-E1A5-1BDE-6517FCA9B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305175" y="3387725"/>
                <a:ext cx="0" cy="1841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1" name="Line 101">
                <a:extLst>
                  <a:ext uri="{FF2B5EF4-FFF2-40B4-BE49-F238E27FC236}">
                    <a16:creationId xmlns:a16="http://schemas.microsoft.com/office/drawing/2014/main" id="{F2736E5A-B1FA-D6E1-02AF-7796D264A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046288" y="4246562"/>
                <a:ext cx="0" cy="5953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2" name="Line 102">
                <a:extLst>
                  <a:ext uri="{FF2B5EF4-FFF2-40B4-BE49-F238E27FC236}">
                    <a16:creationId xmlns:a16="http://schemas.microsoft.com/office/drawing/2014/main" id="{2DF117E4-C61A-2DAF-20CE-C8BC48736D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624013" y="5262563"/>
                <a:ext cx="162083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3" name="Line 103">
                <a:extLst>
                  <a:ext uri="{FF2B5EF4-FFF2-40B4-BE49-F238E27FC236}">
                    <a16:creationId xmlns:a16="http://schemas.microsoft.com/office/drawing/2014/main" id="{EF0F38F5-093A-02CD-5CBC-D3D1DFCC11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368550" y="4383087"/>
                <a:ext cx="0" cy="1349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4" name="Rectangle 104">
                <a:extLst>
                  <a:ext uri="{FF2B5EF4-FFF2-40B4-BE49-F238E27FC236}">
                    <a16:creationId xmlns:a16="http://schemas.microsoft.com/office/drawing/2014/main" id="{C2A75DF8-9DCE-E5F0-2C48-07EB9C1FD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409825" y="4568825"/>
                <a:ext cx="93663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85" name="Line 105">
                <a:extLst>
                  <a:ext uri="{FF2B5EF4-FFF2-40B4-BE49-F238E27FC236}">
                    <a16:creationId xmlns:a16="http://schemas.microsoft.com/office/drawing/2014/main" id="{630E0706-A612-E054-E579-5B0AFC63A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906963" y="6257925"/>
                <a:ext cx="0" cy="3667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6" name="Line 106">
                <a:extLst>
                  <a:ext uri="{FF2B5EF4-FFF2-40B4-BE49-F238E27FC236}">
                    <a16:creationId xmlns:a16="http://schemas.microsoft.com/office/drawing/2014/main" id="{B0AAB1E4-EBB8-0D62-3404-A96D363FB5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676775" y="6858000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7" name="Line 107">
                <a:extLst>
                  <a:ext uri="{FF2B5EF4-FFF2-40B4-BE49-F238E27FC236}">
                    <a16:creationId xmlns:a16="http://schemas.microsoft.com/office/drawing/2014/main" id="{F9C1CE35-8DFB-5577-4112-28AD3C6B86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583113" y="6581775"/>
                <a:ext cx="2794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8" name="Line 108">
                <a:extLst>
                  <a:ext uri="{FF2B5EF4-FFF2-40B4-BE49-F238E27FC236}">
                    <a16:creationId xmlns:a16="http://schemas.microsoft.com/office/drawing/2014/main" id="{9AF67C6E-C432-0BBB-43E2-8FC818950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513263" y="6142038"/>
                <a:ext cx="4175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89" name="Line 109">
                <a:extLst>
                  <a:ext uri="{FF2B5EF4-FFF2-40B4-BE49-F238E27FC236}">
                    <a16:creationId xmlns:a16="http://schemas.microsoft.com/office/drawing/2014/main" id="{B9F2719A-105D-6DA8-56A4-9672DFCFE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516438" y="5816600"/>
                <a:ext cx="2317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0" name="Line 110">
                <a:extLst>
                  <a:ext uri="{FF2B5EF4-FFF2-40B4-BE49-F238E27FC236}">
                    <a16:creationId xmlns:a16="http://schemas.microsoft.com/office/drawing/2014/main" id="{98D73402-CC7F-8BFE-D56F-41ABCA66F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492625" y="5470525"/>
                <a:ext cx="277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1" name="Line 111">
                <a:extLst>
                  <a:ext uri="{FF2B5EF4-FFF2-40B4-BE49-F238E27FC236}">
                    <a16:creationId xmlns:a16="http://schemas.microsoft.com/office/drawing/2014/main" id="{5B6B0F62-A6E5-8695-7019-38010D361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424363" y="5816600"/>
                <a:ext cx="2317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2" name="Line 112">
                <a:extLst>
                  <a:ext uri="{FF2B5EF4-FFF2-40B4-BE49-F238E27FC236}">
                    <a16:creationId xmlns:a16="http://schemas.microsoft.com/office/drawing/2014/main" id="{2C4FBC56-1E6E-90A3-0D68-33FBC7FCAF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968750" y="4759325"/>
                <a:ext cx="0" cy="11430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3" name="Line 113">
                <a:extLst>
                  <a:ext uri="{FF2B5EF4-FFF2-40B4-BE49-F238E27FC236}">
                    <a16:creationId xmlns:a16="http://schemas.microsoft.com/office/drawing/2014/main" id="{F72697F4-1E1E-FAEC-C7B2-C81A470B82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400550" y="5470525"/>
                <a:ext cx="277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4" name="Line 114">
                <a:extLst>
                  <a:ext uri="{FF2B5EF4-FFF2-40B4-BE49-F238E27FC236}">
                    <a16:creationId xmlns:a16="http://schemas.microsoft.com/office/drawing/2014/main" id="{BFC33E80-315A-76DB-5C5F-D18541C6EF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265613" y="5657850"/>
                <a:ext cx="0" cy="5492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5" name="Line 115">
                <a:extLst>
                  <a:ext uri="{FF2B5EF4-FFF2-40B4-BE49-F238E27FC236}">
                    <a16:creationId xmlns:a16="http://schemas.microsoft.com/office/drawing/2014/main" id="{DAAD6703-A128-9016-C458-F844BEEC9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68713" y="5703887"/>
                <a:ext cx="0" cy="4572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6" name="Line 116">
                <a:extLst>
                  <a:ext uri="{FF2B5EF4-FFF2-40B4-BE49-F238E27FC236}">
                    <a16:creationId xmlns:a16="http://schemas.microsoft.com/office/drawing/2014/main" id="{B47D6279-10AB-9B7F-2D50-215E5FBCF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117850" y="5608638"/>
                <a:ext cx="6477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7" name="Line 117">
                <a:extLst>
                  <a:ext uri="{FF2B5EF4-FFF2-40B4-BE49-F238E27FC236}">
                    <a16:creationId xmlns:a16="http://schemas.microsoft.com/office/drawing/2014/main" id="{03575D2B-26AE-86F1-01D3-3D56CE3144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556000" y="5586412"/>
                <a:ext cx="0" cy="2286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8" name="Line 118">
                <a:extLst>
                  <a:ext uri="{FF2B5EF4-FFF2-40B4-BE49-F238E27FC236}">
                    <a16:creationId xmlns:a16="http://schemas.microsoft.com/office/drawing/2014/main" id="{2D82F4FB-541D-386A-FB0F-71722FE0FB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530600" y="5470525"/>
                <a:ext cx="277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9" name="Line 119">
                <a:extLst>
                  <a:ext uri="{FF2B5EF4-FFF2-40B4-BE49-F238E27FC236}">
                    <a16:creationId xmlns:a16="http://schemas.microsoft.com/office/drawing/2014/main" id="{496FA4A6-702E-4E8C-85D3-39770B5A5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70300" y="4271962"/>
                <a:ext cx="0" cy="5461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0" name="Rectangle 120">
                <a:extLst>
                  <a:ext uri="{FF2B5EF4-FFF2-40B4-BE49-F238E27FC236}">
                    <a16:creationId xmlns:a16="http://schemas.microsoft.com/office/drawing/2014/main" id="{2381E58B-FA17-28A9-D7D3-F0D08445B4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463925" y="4568825"/>
                <a:ext cx="184150" cy="22860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01" name="Rectangle 121">
                <a:extLst>
                  <a:ext uri="{FF2B5EF4-FFF2-40B4-BE49-F238E27FC236}">
                    <a16:creationId xmlns:a16="http://schemas.microsoft.com/office/drawing/2014/main" id="{312F61BD-198F-A295-A5F6-AA6F13B5B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463925" y="4800600"/>
                <a:ext cx="184150" cy="22860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02" name="Line 122">
                <a:extLst>
                  <a:ext uri="{FF2B5EF4-FFF2-40B4-BE49-F238E27FC236}">
                    <a16:creationId xmlns:a16="http://schemas.microsoft.com/office/drawing/2014/main" id="{5DDBF77A-73C1-B88F-8AFC-DA5EC47AF3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117850" y="4868863"/>
                <a:ext cx="6477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3" name="Rectangle 123">
                <a:extLst>
                  <a:ext uri="{FF2B5EF4-FFF2-40B4-BE49-F238E27FC236}">
                    <a16:creationId xmlns:a16="http://schemas.microsoft.com/office/drawing/2014/main" id="{C180EF6E-7115-0100-382F-E8C1F78501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11550" y="4616450"/>
                <a:ext cx="92075" cy="136525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04" name="Rectangle 124">
                <a:extLst>
                  <a:ext uri="{FF2B5EF4-FFF2-40B4-BE49-F238E27FC236}">
                    <a16:creationId xmlns:a16="http://schemas.microsoft.com/office/drawing/2014/main" id="{D435C519-09C5-66F9-7A0A-2DD88435F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09963" y="4848225"/>
                <a:ext cx="93663" cy="136525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05" name="Line 125">
                <a:extLst>
                  <a:ext uri="{FF2B5EF4-FFF2-40B4-BE49-F238E27FC236}">
                    <a16:creationId xmlns:a16="http://schemas.microsoft.com/office/drawing/2014/main" id="{041FCD17-4CC8-5CCE-79BB-539FFC9C54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94113" y="4522787"/>
                <a:ext cx="0" cy="5032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6" name="Line 126">
                <a:extLst>
                  <a:ext uri="{FF2B5EF4-FFF2-40B4-BE49-F238E27FC236}">
                    <a16:creationId xmlns:a16="http://schemas.microsoft.com/office/drawing/2014/main" id="{20D1870E-A99A-EF95-C933-3C94B738AD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714750" y="4868863"/>
                <a:ext cx="18732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7" name="Line 127">
                <a:extLst>
                  <a:ext uri="{FF2B5EF4-FFF2-40B4-BE49-F238E27FC236}">
                    <a16:creationId xmlns:a16="http://schemas.microsoft.com/office/drawing/2014/main" id="{890B1BB2-153C-4F09-5ED5-FFDA905E2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783013" y="4708525"/>
                <a:ext cx="0" cy="2286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8" name="Line 128">
                <a:extLst>
                  <a:ext uri="{FF2B5EF4-FFF2-40B4-BE49-F238E27FC236}">
                    <a16:creationId xmlns:a16="http://schemas.microsoft.com/office/drawing/2014/main" id="{0ACEBF7E-A61D-6DAB-2DEF-754DF4AC6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760788" y="4776787"/>
                <a:ext cx="0" cy="1841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9" name="Line 129">
                <a:extLst>
                  <a:ext uri="{FF2B5EF4-FFF2-40B4-BE49-F238E27FC236}">
                    <a16:creationId xmlns:a16="http://schemas.microsoft.com/office/drawing/2014/main" id="{361519F3-A83F-9E2C-C87F-C5B48EFDF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740150" y="4845050"/>
                <a:ext cx="0" cy="1381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0" name="Line 130">
                <a:extLst>
                  <a:ext uri="{FF2B5EF4-FFF2-40B4-BE49-F238E27FC236}">
                    <a16:creationId xmlns:a16="http://schemas.microsoft.com/office/drawing/2014/main" id="{60DA145B-880A-7E42-0BC8-91EC4B393D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740150" y="4892675"/>
                <a:ext cx="0" cy="1381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1" name="Line 131">
                <a:extLst>
                  <a:ext uri="{FF2B5EF4-FFF2-40B4-BE49-F238E27FC236}">
                    <a16:creationId xmlns:a16="http://schemas.microsoft.com/office/drawing/2014/main" id="{0084F616-B42C-8E94-0523-ECC013149F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529013" y="4822825"/>
                <a:ext cx="28098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2" name="Line 132">
                <a:extLst>
                  <a:ext uri="{FF2B5EF4-FFF2-40B4-BE49-F238E27FC236}">
                    <a16:creationId xmlns:a16="http://schemas.microsoft.com/office/drawing/2014/main" id="{07E76109-07AF-0620-7DC8-D1015776B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806825" y="4776787"/>
                <a:ext cx="139700" cy="13652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3" name="Line 133">
                <a:extLst>
                  <a:ext uri="{FF2B5EF4-FFF2-40B4-BE49-F238E27FC236}">
                    <a16:creationId xmlns:a16="http://schemas.microsoft.com/office/drawing/2014/main" id="{E69184F7-6B5D-B2B5-6021-267AF6C20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94113" y="3922712"/>
                <a:ext cx="0" cy="5032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4" name="Line 134">
                <a:extLst>
                  <a:ext uri="{FF2B5EF4-FFF2-40B4-BE49-F238E27FC236}">
                    <a16:creationId xmlns:a16="http://schemas.microsoft.com/office/drawing/2014/main" id="{7DC172DC-73D9-BF27-BFE5-38E0C460E1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71850" y="3829050"/>
                <a:ext cx="1381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5" name="Line 135">
                <a:extLst>
                  <a:ext uri="{FF2B5EF4-FFF2-40B4-BE49-F238E27FC236}">
                    <a16:creationId xmlns:a16="http://schemas.microsoft.com/office/drawing/2014/main" id="{E3F55F85-2F90-2D36-C9E8-47CFE8E060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71850" y="4011613"/>
                <a:ext cx="1397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6" name="Line 136">
                <a:extLst>
                  <a:ext uri="{FF2B5EF4-FFF2-40B4-BE49-F238E27FC236}">
                    <a16:creationId xmlns:a16="http://schemas.microsoft.com/office/drawing/2014/main" id="{B77107C7-1DB0-2719-87A0-F3EC68C6CC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556000" y="3827462"/>
                <a:ext cx="0" cy="2286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7" name="Line 137">
                <a:extLst>
                  <a:ext uri="{FF2B5EF4-FFF2-40B4-BE49-F238E27FC236}">
                    <a16:creationId xmlns:a16="http://schemas.microsoft.com/office/drawing/2014/main" id="{D59862BF-8C69-DF21-9845-8E0B471AB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578225" y="3851275"/>
                <a:ext cx="1825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8" name="Line 138">
                <a:extLst>
                  <a:ext uri="{FF2B5EF4-FFF2-40B4-BE49-F238E27FC236}">
                    <a16:creationId xmlns:a16="http://schemas.microsoft.com/office/drawing/2014/main" id="{51B2A8CE-2413-17EC-5203-5BB4000C2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95663" y="4175125"/>
                <a:ext cx="27622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9" name="Line 139">
                <a:extLst>
                  <a:ext uri="{FF2B5EF4-FFF2-40B4-BE49-F238E27FC236}">
                    <a16:creationId xmlns:a16="http://schemas.microsoft.com/office/drawing/2014/main" id="{3713AF94-472A-525E-64DD-4782BD07BE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02000" y="4267200"/>
                <a:ext cx="277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0" name="Line 140">
                <a:extLst>
                  <a:ext uri="{FF2B5EF4-FFF2-40B4-BE49-F238E27FC236}">
                    <a16:creationId xmlns:a16="http://schemas.microsoft.com/office/drawing/2014/main" id="{2C9F99E8-D6A8-A506-4710-5820FDCC39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479675" y="2328862"/>
                <a:ext cx="0" cy="8255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1" name="Line 141">
                <a:extLst>
                  <a:ext uri="{FF2B5EF4-FFF2-40B4-BE49-F238E27FC236}">
                    <a16:creationId xmlns:a16="http://schemas.microsoft.com/office/drawing/2014/main" id="{16A181CB-B52D-1192-A196-B956C0D66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90800" y="3089275"/>
                <a:ext cx="8794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2" name="Line 142">
                <a:extLst>
                  <a:ext uri="{FF2B5EF4-FFF2-40B4-BE49-F238E27FC236}">
                    <a16:creationId xmlns:a16="http://schemas.microsoft.com/office/drawing/2014/main" id="{C683EF05-2C50-3385-3150-6F2180608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030538" y="4267200"/>
                <a:ext cx="0" cy="3667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3" name="Line 143">
                <a:extLst>
                  <a:ext uri="{FF2B5EF4-FFF2-40B4-BE49-F238E27FC236}">
                    <a16:creationId xmlns:a16="http://schemas.microsoft.com/office/drawing/2014/main" id="{88AE969E-9D22-0B77-B1D3-6F83E5385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636838" y="4059238"/>
                <a:ext cx="78581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4" name="Line 144">
                <a:extLst>
                  <a:ext uri="{FF2B5EF4-FFF2-40B4-BE49-F238E27FC236}">
                    <a16:creationId xmlns:a16="http://schemas.microsoft.com/office/drawing/2014/main" id="{64E2D752-78E3-C75B-40FD-CD20364713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846388" y="2697163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5" name="Line 145">
                <a:extLst>
                  <a:ext uri="{FF2B5EF4-FFF2-40B4-BE49-F238E27FC236}">
                    <a16:creationId xmlns:a16="http://schemas.microsoft.com/office/drawing/2014/main" id="{D2DA7463-35B3-2B4F-C4C1-5162A55DAA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097213" y="2303462"/>
                <a:ext cx="0" cy="2286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6" name="Line 146">
                <a:extLst>
                  <a:ext uri="{FF2B5EF4-FFF2-40B4-BE49-F238E27FC236}">
                    <a16:creationId xmlns:a16="http://schemas.microsoft.com/office/drawing/2014/main" id="{E36F4D0E-BC34-EA4E-DED5-53E54DC01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230438" y="2393950"/>
                <a:ext cx="0" cy="460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27" name="Rectangle 147">
                <a:extLst>
                  <a:ext uri="{FF2B5EF4-FFF2-40B4-BE49-F238E27FC236}">
                    <a16:creationId xmlns:a16="http://schemas.microsoft.com/office/drawing/2014/main" id="{5FCE0A25-E314-FCEF-6742-E300C423B3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433638" y="2370137"/>
                <a:ext cx="47625" cy="47625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28" name="Rectangle 148">
                <a:extLst>
                  <a:ext uri="{FF2B5EF4-FFF2-40B4-BE49-F238E27FC236}">
                    <a16:creationId xmlns:a16="http://schemas.microsoft.com/office/drawing/2014/main" id="{9EF95BE7-42F6-F5FF-5695-90314B714B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00350" y="2371725"/>
                <a:ext cx="47625" cy="44450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29" name="Line 149">
                <a:extLst>
                  <a:ext uri="{FF2B5EF4-FFF2-40B4-BE49-F238E27FC236}">
                    <a16:creationId xmlns:a16="http://schemas.microsoft.com/office/drawing/2014/main" id="{0E029DF3-2823-DC04-240F-42803252DF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635250" y="2071688"/>
                <a:ext cx="69373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30" name="Rectangle 150">
                <a:extLst>
                  <a:ext uri="{FF2B5EF4-FFF2-40B4-BE49-F238E27FC236}">
                    <a16:creationId xmlns:a16="http://schemas.microsoft.com/office/drawing/2014/main" id="{E67038FD-BE1B-6AC6-D903-91079802F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616200" y="2001837"/>
                <a:ext cx="415925" cy="4445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1" name="Rectangle 151">
                <a:extLst>
                  <a:ext uri="{FF2B5EF4-FFF2-40B4-BE49-F238E27FC236}">
                    <a16:creationId xmlns:a16="http://schemas.microsoft.com/office/drawing/2014/main" id="{A610F109-1733-908F-5BFE-D6DD29469E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14550" y="2601912"/>
                <a:ext cx="231775" cy="46038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2" name="Line 152">
                <a:extLst>
                  <a:ext uri="{FF2B5EF4-FFF2-40B4-BE49-F238E27FC236}">
                    <a16:creationId xmlns:a16="http://schemas.microsoft.com/office/drawing/2014/main" id="{F725E682-8996-81C5-9573-3BD9ADEF49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755900" y="2185987"/>
                <a:ext cx="0" cy="2746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33" name="Rectangle 153">
                <a:extLst>
                  <a:ext uri="{FF2B5EF4-FFF2-40B4-BE49-F238E27FC236}">
                    <a16:creationId xmlns:a16="http://schemas.microsoft.com/office/drawing/2014/main" id="{387E83F5-36CB-CBB0-475E-043E1E2F5A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524125" y="2001837"/>
                <a:ext cx="415925" cy="4445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4" name="Rectangle 154">
                <a:extLst>
                  <a:ext uri="{FF2B5EF4-FFF2-40B4-BE49-F238E27FC236}">
                    <a16:creationId xmlns:a16="http://schemas.microsoft.com/office/drawing/2014/main" id="{47D02949-DD22-10D6-4225-F5D224AA6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433638" y="2000250"/>
                <a:ext cx="415925" cy="46038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5" name="Rectangle 155">
                <a:extLst>
                  <a:ext uri="{FF2B5EF4-FFF2-40B4-BE49-F238E27FC236}">
                    <a16:creationId xmlns:a16="http://schemas.microsoft.com/office/drawing/2014/main" id="{1CD9CD47-418F-7E3B-66DD-13C8401F80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341563" y="2001837"/>
                <a:ext cx="415925" cy="4445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6" name="Rectangle 156">
                <a:extLst>
                  <a:ext uri="{FF2B5EF4-FFF2-40B4-BE49-F238E27FC236}">
                    <a16:creationId xmlns:a16="http://schemas.microsoft.com/office/drawing/2014/main" id="{97802A1E-7E85-BE09-7852-27442D33A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49488" y="2000250"/>
                <a:ext cx="415925" cy="47625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37" name="Line 157">
                <a:extLst>
                  <a:ext uri="{FF2B5EF4-FFF2-40B4-BE49-F238E27FC236}">
                    <a16:creationId xmlns:a16="http://schemas.microsoft.com/office/drawing/2014/main" id="{51E1C5D8-F817-C83C-1713-F13A3F2530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844800" y="2371725"/>
                <a:ext cx="936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38" name="Line 158">
                <a:extLst>
                  <a:ext uri="{FF2B5EF4-FFF2-40B4-BE49-F238E27FC236}">
                    <a16:creationId xmlns:a16="http://schemas.microsoft.com/office/drawing/2014/main" id="{63F724A0-C230-4585-7A4E-72E00E597A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479675" y="2371725"/>
                <a:ext cx="936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39" name="Line 159">
                <a:extLst>
                  <a:ext uri="{FF2B5EF4-FFF2-40B4-BE49-F238E27FC236}">
                    <a16:creationId xmlns:a16="http://schemas.microsoft.com/office/drawing/2014/main" id="{BAABC6F2-C33B-DECD-B8C0-022F79C082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390775" y="2185987"/>
                <a:ext cx="0" cy="2746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0" name="Line 160">
                <a:extLst>
                  <a:ext uri="{FF2B5EF4-FFF2-40B4-BE49-F238E27FC236}">
                    <a16:creationId xmlns:a16="http://schemas.microsoft.com/office/drawing/2014/main" id="{F04FC0FB-3225-989F-34A8-685AABED4D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755900" y="2279650"/>
                <a:ext cx="0" cy="2746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1" name="Line 161">
                <a:extLst>
                  <a:ext uri="{FF2B5EF4-FFF2-40B4-BE49-F238E27FC236}">
                    <a16:creationId xmlns:a16="http://schemas.microsoft.com/office/drawing/2014/main" id="{49685254-2735-F932-908A-AFF78D067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390775" y="2279650"/>
                <a:ext cx="0" cy="2746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2" name="Line 162">
                <a:extLst>
                  <a:ext uri="{FF2B5EF4-FFF2-40B4-BE49-F238E27FC236}">
                    <a16:creationId xmlns:a16="http://schemas.microsoft.com/office/drawing/2014/main" id="{F46C1A4E-E655-54DF-CB58-F98343CE2C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478088" y="2603500"/>
                <a:ext cx="2794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3" name="Line 163">
                <a:extLst>
                  <a:ext uri="{FF2B5EF4-FFF2-40B4-BE49-F238E27FC236}">
                    <a16:creationId xmlns:a16="http://schemas.microsoft.com/office/drawing/2014/main" id="{8EBC9B93-A70C-94C7-928D-929B646FC2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47938" y="2393950"/>
                <a:ext cx="1397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4" name="Line 164">
                <a:extLst>
                  <a:ext uri="{FF2B5EF4-FFF2-40B4-BE49-F238E27FC236}">
                    <a16:creationId xmlns:a16="http://schemas.microsoft.com/office/drawing/2014/main" id="{D00FAFF7-DCB4-21F1-0A90-17F1388237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905000" y="2071688"/>
                <a:ext cx="69373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5" name="Line 165">
                <a:extLst>
                  <a:ext uri="{FF2B5EF4-FFF2-40B4-BE49-F238E27FC236}">
                    <a16:creationId xmlns:a16="http://schemas.microsoft.com/office/drawing/2014/main" id="{5983AC4A-D256-0F44-D950-8647865B8B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136775" y="2395537"/>
                <a:ext cx="0" cy="444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6" name="Line 166">
                <a:extLst>
                  <a:ext uri="{FF2B5EF4-FFF2-40B4-BE49-F238E27FC236}">
                    <a16:creationId xmlns:a16="http://schemas.microsoft.com/office/drawing/2014/main" id="{CB5AA47A-B84F-2EE7-786F-E2B9BBB535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112963" y="2325688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7" name="Line 167">
                <a:extLst>
                  <a:ext uri="{FF2B5EF4-FFF2-40B4-BE49-F238E27FC236}">
                    <a16:creationId xmlns:a16="http://schemas.microsoft.com/office/drawing/2014/main" id="{54DB6F55-9968-5DF2-8FC7-0DF161B06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112963" y="2232025"/>
                <a:ext cx="0" cy="920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8" name="Line 168">
                <a:extLst>
                  <a:ext uri="{FF2B5EF4-FFF2-40B4-BE49-F238E27FC236}">
                    <a16:creationId xmlns:a16="http://schemas.microsoft.com/office/drawing/2014/main" id="{2BA91112-0DF2-A123-8E5F-A079EAA8FA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206625" y="2276475"/>
                <a:ext cx="0" cy="936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49" name="Line 169">
                <a:extLst>
                  <a:ext uri="{FF2B5EF4-FFF2-40B4-BE49-F238E27FC236}">
                    <a16:creationId xmlns:a16="http://schemas.microsoft.com/office/drawing/2014/main" id="{3326C5B7-5A7E-5EBE-61F9-7338F4361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206625" y="2322512"/>
                <a:ext cx="0" cy="9366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0" name="Line 170">
                <a:extLst>
                  <a:ext uri="{FF2B5EF4-FFF2-40B4-BE49-F238E27FC236}">
                    <a16:creationId xmlns:a16="http://schemas.microsoft.com/office/drawing/2014/main" id="{B01E3B11-C928-90FD-0840-A7FB65A20E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46350" y="2535238"/>
                <a:ext cx="2333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1" name="Line 171">
                <a:extLst>
                  <a:ext uri="{FF2B5EF4-FFF2-40B4-BE49-F238E27FC236}">
                    <a16:creationId xmlns:a16="http://schemas.microsoft.com/office/drawing/2014/main" id="{2A4FE303-60AA-FA04-2899-AAD2BF7B0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92388" y="2535238"/>
                <a:ext cx="2333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2" name="Line 172">
                <a:extLst>
                  <a:ext uri="{FF2B5EF4-FFF2-40B4-BE49-F238E27FC236}">
                    <a16:creationId xmlns:a16="http://schemas.microsoft.com/office/drawing/2014/main" id="{540E03E9-F750-9C61-650C-8369FD2FC9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663825" y="2603500"/>
                <a:ext cx="0" cy="920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3" name="AutoShape 173">
                <a:extLst>
                  <a:ext uri="{FF2B5EF4-FFF2-40B4-BE49-F238E27FC236}">
                    <a16:creationId xmlns:a16="http://schemas.microsoft.com/office/drawing/2014/main" id="{1E9C743F-CF94-47E3-FD65-9C26AE48C0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641600" y="2441575"/>
                <a:ext cx="44450" cy="182563"/>
              </a:xfrm>
              <a:prstGeom prst="downArrow">
                <a:avLst>
                  <a:gd name="adj1" fmla="val 50000"/>
                  <a:gd name="adj2" fmla="val 102679"/>
                </a:avLst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ES_tradnl" altLang="es-MX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3254" name="Line 174">
                <a:extLst>
                  <a:ext uri="{FF2B5EF4-FFF2-40B4-BE49-F238E27FC236}">
                    <a16:creationId xmlns:a16="http://schemas.microsoft.com/office/drawing/2014/main" id="{92D9C391-1EBF-9690-C6B1-BB57286A9D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779713" y="4986337"/>
                <a:ext cx="0" cy="6873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5" name="Line 175">
                <a:extLst>
                  <a:ext uri="{FF2B5EF4-FFF2-40B4-BE49-F238E27FC236}">
                    <a16:creationId xmlns:a16="http://schemas.microsoft.com/office/drawing/2014/main" id="{5E3E5BF2-26E9-4797-3850-AB8213694D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28913" y="4845050"/>
                <a:ext cx="78740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6" name="Line 176">
                <a:extLst>
                  <a:ext uri="{FF2B5EF4-FFF2-40B4-BE49-F238E27FC236}">
                    <a16:creationId xmlns:a16="http://schemas.microsoft.com/office/drawing/2014/main" id="{394D4CC3-A3C2-489F-9609-319C1976F7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394075" y="4405312"/>
                <a:ext cx="0" cy="920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7" name="Line 177">
                <a:extLst>
                  <a:ext uri="{FF2B5EF4-FFF2-40B4-BE49-F238E27FC236}">
                    <a16:creationId xmlns:a16="http://schemas.microsoft.com/office/drawing/2014/main" id="{570DF263-A2D6-9FFE-39EE-3D349F4F6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476500" y="4868863"/>
                <a:ext cx="83343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58" name="Rectangle 178">
                <a:extLst>
                  <a:ext uri="{FF2B5EF4-FFF2-40B4-BE49-F238E27FC236}">
                    <a16:creationId xmlns:a16="http://schemas.microsoft.com/office/drawing/2014/main" id="{252A567D-593F-2ECE-B471-C4029414B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914650" y="4568825"/>
                <a:ext cx="184150" cy="22860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59" name="Rectangle 179">
                <a:extLst>
                  <a:ext uri="{FF2B5EF4-FFF2-40B4-BE49-F238E27FC236}">
                    <a16:creationId xmlns:a16="http://schemas.microsoft.com/office/drawing/2014/main" id="{2EFC142D-574B-6719-D12B-294B59523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960688" y="4616450"/>
                <a:ext cx="92075" cy="134938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60" name="Rectangle 180">
                <a:extLst>
                  <a:ext uri="{FF2B5EF4-FFF2-40B4-BE49-F238E27FC236}">
                    <a16:creationId xmlns:a16="http://schemas.microsoft.com/office/drawing/2014/main" id="{E524B427-A9B7-54B3-6050-6E6F65292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914650" y="4800600"/>
                <a:ext cx="184150" cy="228600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61" name="Rectangle 181">
                <a:extLst>
                  <a:ext uri="{FF2B5EF4-FFF2-40B4-BE49-F238E27FC236}">
                    <a16:creationId xmlns:a16="http://schemas.microsoft.com/office/drawing/2014/main" id="{B66BB81A-A5BE-3C26-3A69-995F771024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959100" y="4848225"/>
                <a:ext cx="93663" cy="134938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62" name="Line 182">
                <a:extLst>
                  <a:ext uri="{FF2B5EF4-FFF2-40B4-BE49-F238E27FC236}">
                    <a16:creationId xmlns:a16="http://schemas.microsoft.com/office/drawing/2014/main" id="{B4F884B8-58DC-430C-D696-A5EA7C0A1D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936875" y="5516563"/>
                <a:ext cx="36988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63" name="Line 183">
                <a:extLst>
                  <a:ext uri="{FF2B5EF4-FFF2-40B4-BE49-F238E27FC236}">
                    <a16:creationId xmlns:a16="http://schemas.microsoft.com/office/drawing/2014/main" id="{EA113C0D-E555-6DCC-60A8-40AC4A8F4C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006725" y="6003925"/>
                <a:ext cx="0" cy="2286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64" name="Line 184">
                <a:extLst>
                  <a:ext uri="{FF2B5EF4-FFF2-40B4-BE49-F238E27FC236}">
                    <a16:creationId xmlns:a16="http://schemas.microsoft.com/office/drawing/2014/main" id="{F1AAA609-64C2-5215-43D4-46D042F9E4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960688" y="5956300"/>
                <a:ext cx="323850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grpSp>
            <p:nvGrpSpPr>
              <p:cNvPr id="3265" name="Group 185">
                <a:extLst>
                  <a:ext uri="{FF2B5EF4-FFF2-40B4-BE49-F238E27FC236}">
                    <a16:creationId xmlns:a16="http://schemas.microsoft.com/office/drawing/2014/main" id="{0F32D044-502A-14FE-B4AB-69FD5F4048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189288" y="6237287"/>
                <a:ext cx="185738" cy="319088"/>
                <a:chOff x="384" y="528"/>
                <a:chExt cx="384" cy="912"/>
              </a:xfrm>
            </p:grpSpPr>
            <p:sp>
              <p:nvSpPr>
                <p:cNvPr id="4337" name="Line 186">
                  <a:extLst>
                    <a:ext uri="{FF2B5EF4-FFF2-40B4-BE49-F238E27FC236}">
                      <a16:creationId xmlns:a16="http://schemas.microsoft.com/office/drawing/2014/main" id="{61F96B46-6F98-3B5E-332D-6A4156EF8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68" y="624"/>
                  <a:ext cx="0" cy="72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8" name="Line 187">
                  <a:extLst>
                    <a:ext uri="{FF2B5EF4-FFF2-40B4-BE49-F238E27FC236}">
                      <a16:creationId xmlns:a16="http://schemas.microsoft.com/office/drawing/2014/main" id="{9A1CF9F2-C0FB-05FE-2658-8D7263A060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20" y="624"/>
                  <a:ext cx="0" cy="72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9" name="Line 188">
                  <a:extLst>
                    <a:ext uri="{FF2B5EF4-FFF2-40B4-BE49-F238E27FC236}">
                      <a16:creationId xmlns:a16="http://schemas.microsoft.com/office/drawing/2014/main" id="{C80285E7-8860-6402-5523-939A7A2474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672" y="528"/>
                  <a:ext cx="96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0" name="Line 189">
                  <a:extLst>
                    <a:ext uri="{FF2B5EF4-FFF2-40B4-BE49-F238E27FC236}">
                      <a16:creationId xmlns:a16="http://schemas.microsoft.com/office/drawing/2014/main" id="{379FE86F-ACDC-8FFE-1AD8-54B40DAF0F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72" y="1344"/>
                  <a:ext cx="96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1" name="Line 190">
                  <a:extLst>
                    <a:ext uri="{FF2B5EF4-FFF2-40B4-BE49-F238E27FC236}">
                      <a16:creationId xmlns:a16="http://schemas.microsoft.com/office/drawing/2014/main" id="{2F281319-7137-501B-9B52-BADFACE45C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72" y="1344"/>
                  <a:ext cx="48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2" name="Line 191">
                  <a:extLst>
                    <a:ext uri="{FF2B5EF4-FFF2-40B4-BE49-F238E27FC236}">
                      <a16:creationId xmlns:a16="http://schemas.microsoft.com/office/drawing/2014/main" id="{3C85416B-0449-039F-CE27-D64997A1D1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672" y="576"/>
                  <a:ext cx="48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3" name="Line 192">
                  <a:extLst>
                    <a:ext uri="{FF2B5EF4-FFF2-40B4-BE49-F238E27FC236}">
                      <a16:creationId xmlns:a16="http://schemas.microsoft.com/office/drawing/2014/main" id="{52EDDF5D-7071-6F34-5443-89E2068DE1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4" y="528"/>
                  <a:ext cx="288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4" name="Line 193">
                  <a:extLst>
                    <a:ext uri="{FF2B5EF4-FFF2-40B4-BE49-F238E27FC236}">
                      <a16:creationId xmlns:a16="http://schemas.microsoft.com/office/drawing/2014/main" id="{C36DDB5A-48F6-8754-73DD-21FABB209F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4" y="576"/>
                  <a:ext cx="288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5" name="Line 194">
                  <a:extLst>
                    <a:ext uri="{FF2B5EF4-FFF2-40B4-BE49-F238E27FC236}">
                      <a16:creationId xmlns:a16="http://schemas.microsoft.com/office/drawing/2014/main" id="{8CFD0AA9-999A-AE3F-07D9-55792697CF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4" y="1440"/>
                  <a:ext cx="288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6" name="Line 195">
                  <a:extLst>
                    <a:ext uri="{FF2B5EF4-FFF2-40B4-BE49-F238E27FC236}">
                      <a16:creationId xmlns:a16="http://schemas.microsoft.com/office/drawing/2014/main" id="{6C4D5102-4FD4-40EB-5B22-4A7D72AEBD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4" y="1392"/>
                  <a:ext cx="288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7" name="Line 196">
                  <a:extLst>
                    <a:ext uri="{FF2B5EF4-FFF2-40B4-BE49-F238E27FC236}">
                      <a16:creationId xmlns:a16="http://schemas.microsoft.com/office/drawing/2014/main" id="{116713E2-5AD0-6C61-27D6-25331540BB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4" y="1392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48" name="Line 197">
                  <a:extLst>
                    <a:ext uri="{FF2B5EF4-FFF2-40B4-BE49-F238E27FC236}">
                      <a16:creationId xmlns:a16="http://schemas.microsoft.com/office/drawing/2014/main" id="{14C96CC5-4A8F-161F-155A-867BE6C0A6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4" y="528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sp>
            <p:nvSpPr>
              <p:cNvPr id="3266" name="Line 198">
                <a:extLst>
                  <a:ext uri="{FF2B5EF4-FFF2-40B4-BE49-F238E27FC236}">
                    <a16:creationId xmlns:a16="http://schemas.microsoft.com/office/drawing/2014/main" id="{ACF82735-B1B1-C2B5-5B2C-CE2866A557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95663" y="6164263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67" name="Line 199">
                <a:extLst>
                  <a:ext uri="{FF2B5EF4-FFF2-40B4-BE49-F238E27FC236}">
                    <a16:creationId xmlns:a16="http://schemas.microsoft.com/office/drawing/2014/main" id="{E98BF0E9-1EA1-7682-F937-10C61CE246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076575" y="6164263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grpSp>
            <p:nvGrpSpPr>
              <p:cNvPr id="3268" name="Group 200">
                <a:extLst>
                  <a:ext uri="{FF2B5EF4-FFF2-40B4-BE49-F238E27FC236}">
                    <a16:creationId xmlns:a16="http://schemas.microsoft.com/office/drawing/2014/main" id="{2158E048-C82D-46B4-C86A-82B6630237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100513" y="6419850"/>
                <a:ext cx="693738" cy="92075"/>
                <a:chOff x="4704" y="1440"/>
                <a:chExt cx="720" cy="96"/>
              </a:xfrm>
            </p:grpSpPr>
            <p:sp>
              <p:nvSpPr>
                <p:cNvPr id="4327" name="AutoShape 201">
                  <a:extLst>
                    <a:ext uri="{FF2B5EF4-FFF2-40B4-BE49-F238E27FC236}">
                      <a16:creationId xmlns:a16="http://schemas.microsoft.com/office/drawing/2014/main" id="{C81A64C6-1301-3236-14E5-F8EA41AE2C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28" y="1440"/>
                  <a:ext cx="96" cy="96"/>
                </a:xfrm>
                <a:prstGeom prst="parallelogram">
                  <a:avLst>
                    <a:gd name="adj" fmla="val 62500"/>
                  </a:avLst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28" name="AutoShape 202">
                  <a:extLst>
                    <a:ext uri="{FF2B5EF4-FFF2-40B4-BE49-F238E27FC236}">
                      <a16:creationId xmlns:a16="http://schemas.microsoft.com/office/drawing/2014/main" id="{64D220A5-F814-2362-33FD-DE27C5FD33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84" y="1440"/>
                  <a:ext cx="96" cy="96"/>
                </a:xfrm>
                <a:prstGeom prst="parallelogram">
                  <a:avLst>
                    <a:gd name="adj" fmla="val 62500"/>
                  </a:avLst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29" name="AutoShape 203">
                  <a:extLst>
                    <a:ext uri="{FF2B5EF4-FFF2-40B4-BE49-F238E27FC236}">
                      <a16:creationId xmlns:a16="http://schemas.microsoft.com/office/drawing/2014/main" id="{0EAC500F-7CEC-FCCA-5671-6901A7D916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0" y="1440"/>
                  <a:ext cx="96" cy="96"/>
                </a:xfrm>
                <a:prstGeom prst="parallelogram">
                  <a:avLst>
                    <a:gd name="adj" fmla="val 62500"/>
                  </a:avLst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30" name="AutoShape 204">
                  <a:extLst>
                    <a:ext uri="{FF2B5EF4-FFF2-40B4-BE49-F238E27FC236}">
                      <a16:creationId xmlns:a16="http://schemas.microsoft.com/office/drawing/2014/main" id="{0A6B9BC0-4BF7-1822-6D83-B56967C19C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6" y="1440"/>
                  <a:ext cx="96" cy="96"/>
                </a:xfrm>
                <a:prstGeom prst="parallelogram">
                  <a:avLst>
                    <a:gd name="adj" fmla="val 62500"/>
                  </a:avLst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31" name="AutoShape 205">
                  <a:extLst>
                    <a:ext uri="{FF2B5EF4-FFF2-40B4-BE49-F238E27FC236}">
                      <a16:creationId xmlns:a16="http://schemas.microsoft.com/office/drawing/2014/main" id="{91D11B9A-B62C-B66A-D983-0B2F6065BB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1440"/>
                  <a:ext cx="96" cy="96"/>
                </a:xfrm>
                <a:prstGeom prst="parallelogram">
                  <a:avLst>
                    <a:gd name="adj" fmla="val 62500"/>
                  </a:avLst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32" name="Line 206">
                  <a:extLst>
                    <a:ext uri="{FF2B5EF4-FFF2-40B4-BE49-F238E27FC236}">
                      <a16:creationId xmlns:a16="http://schemas.microsoft.com/office/drawing/2014/main" id="{62B15057-EA2E-76AC-99F7-BE6B044419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5280" y="1440"/>
                  <a:ext cx="48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3" name="Line 207">
                  <a:extLst>
                    <a:ext uri="{FF2B5EF4-FFF2-40B4-BE49-F238E27FC236}">
                      <a16:creationId xmlns:a16="http://schemas.microsoft.com/office/drawing/2014/main" id="{C7F4A248-00EC-B19C-EEB3-D28F1D7062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5136" y="1440"/>
                  <a:ext cx="48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4" name="Line 208">
                  <a:extLst>
                    <a:ext uri="{FF2B5EF4-FFF2-40B4-BE49-F238E27FC236}">
                      <a16:creationId xmlns:a16="http://schemas.microsoft.com/office/drawing/2014/main" id="{4E010129-76F1-F810-9439-FAEE47713E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992" y="1440"/>
                  <a:ext cx="48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5" name="Line 209">
                  <a:extLst>
                    <a:ext uri="{FF2B5EF4-FFF2-40B4-BE49-F238E27FC236}">
                      <a16:creationId xmlns:a16="http://schemas.microsoft.com/office/drawing/2014/main" id="{4C935BE7-97E2-85E8-DC84-ED6238A357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848" y="1440"/>
                  <a:ext cx="48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4336" name="Line 210">
                  <a:extLst>
                    <a:ext uri="{FF2B5EF4-FFF2-40B4-BE49-F238E27FC236}">
                      <a16:creationId xmlns:a16="http://schemas.microsoft.com/office/drawing/2014/main" id="{B58CDE1E-0DFA-05E8-F74B-F12331DB46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704" y="1440"/>
                  <a:ext cx="48" cy="96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sp>
            <p:nvSpPr>
              <p:cNvPr id="3269" name="AutoShape 211">
                <a:extLst>
                  <a:ext uri="{FF2B5EF4-FFF2-40B4-BE49-F238E27FC236}">
                    <a16:creationId xmlns:a16="http://schemas.microsoft.com/office/drawing/2014/main" id="{2573072C-BCEB-FED8-D357-389146735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219575" y="6070600"/>
                <a:ext cx="92075" cy="93663"/>
              </a:xfrm>
              <a:prstGeom prst="parallelogram">
                <a:avLst>
                  <a:gd name="adj" fmla="val 62500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70" name="AutoShape 212">
                <a:extLst>
                  <a:ext uri="{FF2B5EF4-FFF2-40B4-BE49-F238E27FC236}">
                    <a16:creationId xmlns:a16="http://schemas.microsoft.com/office/drawing/2014/main" id="{58200B30-382F-51E3-9F85-0BF11CC94B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990975" y="6072187"/>
                <a:ext cx="92075" cy="92075"/>
              </a:xfrm>
              <a:prstGeom prst="parallelogram">
                <a:avLst>
                  <a:gd name="adj" fmla="val 62500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71" name="AutoShape 213">
                <a:extLst>
                  <a:ext uri="{FF2B5EF4-FFF2-40B4-BE49-F238E27FC236}">
                    <a16:creationId xmlns:a16="http://schemas.microsoft.com/office/drawing/2014/main" id="{CE9D7541-08EA-81BE-1CD7-621D30D92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127500" y="6072187"/>
                <a:ext cx="92075" cy="90488"/>
              </a:xfrm>
              <a:prstGeom prst="parallelogram">
                <a:avLst>
                  <a:gd name="adj" fmla="val 63596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72" name="Line 214">
                <a:extLst>
                  <a:ext uri="{FF2B5EF4-FFF2-40B4-BE49-F238E27FC236}">
                    <a16:creationId xmlns:a16="http://schemas.microsoft.com/office/drawing/2014/main" id="{E7A3B81F-551B-2DF0-48D2-4914D76F80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3694113" y="5819775"/>
                <a:ext cx="0" cy="50323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3" name="Line 215">
                <a:extLst>
                  <a:ext uri="{FF2B5EF4-FFF2-40B4-BE49-F238E27FC236}">
                    <a16:creationId xmlns:a16="http://schemas.microsoft.com/office/drawing/2014/main" id="{905F57D8-EBA0-0011-0483-6B740C8EEE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4059238" y="6096000"/>
                <a:ext cx="92075" cy="444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4" name="Line 216">
                <a:extLst>
                  <a:ext uri="{FF2B5EF4-FFF2-40B4-BE49-F238E27FC236}">
                    <a16:creationId xmlns:a16="http://schemas.microsoft.com/office/drawing/2014/main" id="{342F3B15-7381-83DA-CE1B-A12EDA708E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4173538" y="6118225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5" name="Line 217">
                <a:extLst>
                  <a:ext uri="{FF2B5EF4-FFF2-40B4-BE49-F238E27FC236}">
                    <a16:creationId xmlns:a16="http://schemas.microsoft.com/office/drawing/2014/main" id="{94869573-C4E9-26BF-63E5-E5EB32208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4267200" y="6118225"/>
                <a:ext cx="920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6" name="Line 218">
                <a:extLst>
                  <a:ext uri="{FF2B5EF4-FFF2-40B4-BE49-F238E27FC236}">
                    <a16:creationId xmlns:a16="http://schemas.microsoft.com/office/drawing/2014/main" id="{BF83EF4D-20E6-8F13-2768-1A4222FD5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379913" y="6188075"/>
                <a:ext cx="46038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7" name="AutoShape 219">
                <a:extLst>
                  <a:ext uri="{FF2B5EF4-FFF2-40B4-BE49-F238E27FC236}">
                    <a16:creationId xmlns:a16="http://schemas.microsoft.com/office/drawing/2014/main" id="{9867EC98-394E-FAE1-BDF0-E3B68E81C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311650" y="6072187"/>
                <a:ext cx="92075" cy="90488"/>
              </a:xfrm>
              <a:prstGeom prst="parallelogram">
                <a:avLst>
                  <a:gd name="adj" fmla="val 63596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78" name="Line 220">
                <a:extLst>
                  <a:ext uri="{FF2B5EF4-FFF2-40B4-BE49-F238E27FC236}">
                    <a16:creationId xmlns:a16="http://schemas.microsoft.com/office/drawing/2014/main" id="{9E6EC2F5-AAAD-CDCD-CC05-6507B814D6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595563" y="5821362"/>
                <a:ext cx="0" cy="5016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79" name="Line 221">
                <a:extLst>
                  <a:ext uri="{FF2B5EF4-FFF2-40B4-BE49-F238E27FC236}">
                    <a16:creationId xmlns:a16="http://schemas.microsoft.com/office/drawing/2014/main" id="{5DE7EA3A-D385-F381-C7C6-71A799D94E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533775" y="6164262"/>
                <a:ext cx="0" cy="904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0" name="Line 222">
                <a:extLst>
                  <a:ext uri="{FF2B5EF4-FFF2-40B4-BE49-F238E27FC236}">
                    <a16:creationId xmlns:a16="http://schemas.microsoft.com/office/drawing/2014/main" id="{F1F3C2E7-DEAE-BC52-93CE-5CF738DF4E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533775" y="6257925"/>
                <a:ext cx="0" cy="904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1" name="Line 223">
                <a:extLst>
                  <a:ext uri="{FF2B5EF4-FFF2-40B4-BE49-F238E27FC236}">
                    <a16:creationId xmlns:a16="http://schemas.microsoft.com/office/drawing/2014/main" id="{3F3AD9EA-A25E-06E4-5306-617979DE7D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78125" y="6650038"/>
                <a:ext cx="2317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2" name="Line 224">
                <a:extLst>
                  <a:ext uri="{FF2B5EF4-FFF2-40B4-BE49-F238E27FC236}">
                    <a16:creationId xmlns:a16="http://schemas.microsoft.com/office/drawing/2014/main" id="{13568E95-D60B-BEC5-6AE8-E859697893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203450" y="6442075"/>
                <a:ext cx="739775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3" name="Line 225">
                <a:extLst>
                  <a:ext uri="{FF2B5EF4-FFF2-40B4-BE49-F238E27FC236}">
                    <a16:creationId xmlns:a16="http://schemas.microsoft.com/office/drawing/2014/main" id="{B67874A5-BB22-FC0A-F865-AFF38362AA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732088" y="6373812"/>
                <a:ext cx="0" cy="32067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4" name="AutoShape 226">
                <a:extLst>
                  <a:ext uri="{FF2B5EF4-FFF2-40B4-BE49-F238E27FC236}">
                    <a16:creationId xmlns:a16="http://schemas.microsoft.com/office/drawing/2014/main" id="{394B6ADC-60A5-9063-6457-97BE77475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01938" y="6442075"/>
                <a:ext cx="92075" cy="90488"/>
              </a:xfrm>
              <a:prstGeom prst="parallelogram">
                <a:avLst>
                  <a:gd name="adj" fmla="val 63596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85" name="AutoShape 227">
                <a:extLst>
                  <a:ext uri="{FF2B5EF4-FFF2-40B4-BE49-F238E27FC236}">
                    <a16:creationId xmlns:a16="http://schemas.microsoft.com/office/drawing/2014/main" id="{1BFD7AE8-5782-D4CD-5AC5-A77E78CD0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01938" y="6303962"/>
                <a:ext cx="92075" cy="90488"/>
              </a:xfrm>
              <a:prstGeom prst="parallelogram">
                <a:avLst>
                  <a:gd name="adj" fmla="val 63596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86" name="AutoShape 228">
                <a:extLst>
                  <a:ext uri="{FF2B5EF4-FFF2-40B4-BE49-F238E27FC236}">
                    <a16:creationId xmlns:a16="http://schemas.microsoft.com/office/drawing/2014/main" id="{BF7406AF-6314-FFA0-3919-91F72CA2AB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00350" y="6165850"/>
                <a:ext cx="93663" cy="90488"/>
              </a:xfrm>
              <a:prstGeom prst="parallelogram">
                <a:avLst>
                  <a:gd name="adj" fmla="val 64693"/>
                </a:avLst>
              </a:prstGeom>
              <a:solidFill>
                <a:srgbClr val="FFFFFF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287" name="Line 229">
                <a:extLst>
                  <a:ext uri="{FF2B5EF4-FFF2-40B4-BE49-F238E27FC236}">
                    <a16:creationId xmlns:a16="http://schemas.microsoft.com/office/drawing/2014/main" id="{2EBD09AD-7485-8DEC-63A2-1066DCFEDD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2824163" y="6373812"/>
                <a:ext cx="46038" cy="904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8" name="Line 230">
                <a:extLst>
                  <a:ext uri="{FF2B5EF4-FFF2-40B4-BE49-F238E27FC236}">
                    <a16:creationId xmlns:a16="http://schemas.microsoft.com/office/drawing/2014/main" id="{10DBDD75-374B-3C4A-7E00-164F89AFA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2824163" y="6235700"/>
                <a:ext cx="46038" cy="904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89" name="Line 231">
                <a:extLst>
                  <a:ext uri="{FF2B5EF4-FFF2-40B4-BE49-F238E27FC236}">
                    <a16:creationId xmlns:a16="http://schemas.microsoft.com/office/drawing/2014/main" id="{D9D1F20E-074E-8BF5-3520-6E6160B759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846388" y="6211888"/>
                <a:ext cx="93663" cy="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90" name="Text Box 232">
                <a:extLst>
                  <a:ext uri="{FF2B5EF4-FFF2-40B4-BE49-F238E27FC236}">
                    <a16:creationId xmlns:a16="http://schemas.microsoft.com/office/drawing/2014/main" id="{388CD496-B2CB-0EFC-3DA9-05D68C85A3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7088" y="5457825"/>
                <a:ext cx="523875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Almacén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de obras</a:t>
                </a:r>
              </a:p>
            </p:txBody>
          </p:sp>
          <p:sp>
            <p:nvSpPr>
              <p:cNvPr id="3291" name="Text Box 233">
                <a:extLst>
                  <a:ext uri="{FF2B5EF4-FFF2-40B4-BE49-F238E27FC236}">
                    <a16:creationId xmlns:a16="http://schemas.microsoft.com/office/drawing/2014/main" id="{8EF64300-8030-F0FD-F5E6-91A91260EC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3913" y="6124575"/>
                <a:ext cx="523875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Archivo 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Provisional</a:t>
                </a:r>
              </a:p>
            </p:txBody>
          </p:sp>
          <p:sp>
            <p:nvSpPr>
              <p:cNvPr id="3292" name="Text Box 234">
                <a:extLst>
                  <a:ext uri="{FF2B5EF4-FFF2-40B4-BE49-F238E27FC236}">
                    <a16:creationId xmlns:a16="http://schemas.microsoft.com/office/drawing/2014/main" id="{3DA4E006-37E9-FD6E-FDDA-3A38A04E5A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78363" y="6554788"/>
                <a:ext cx="5270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Personal 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Técnico</a:t>
                </a:r>
              </a:p>
            </p:txBody>
          </p:sp>
          <p:sp>
            <p:nvSpPr>
              <p:cNvPr id="3293" name="Text Box 235">
                <a:extLst>
                  <a:ext uri="{FF2B5EF4-FFF2-40B4-BE49-F238E27FC236}">
                    <a16:creationId xmlns:a16="http://schemas.microsoft.com/office/drawing/2014/main" id="{20FC9B04-BEC8-632F-88FA-147AF96271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56025" y="5391150"/>
                <a:ext cx="661988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Personal 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Técnico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Archivo Gral.</a:t>
                </a:r>
              </a:p>
            </p:txBody>
          </p:sp>
          <p:sp>
            <p:nvSpPr>
              <p:cNvPr id="3294" name="Text Box 236">
                <a:extLst>
                  <a:ext uri="{FF2B5EF4-FFF2-40B4-BE49-F238E27FC236}">
                    <a16:creationId xmlns:a16="http://schemas.microsoft.com/office/drawing/2014/main" id="{6287A8E9-E62C-F1D7-E996-71D0DC550E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1450" y="6418263"/>
                <a:ext cx="496888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Módulo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Atención</a:t>
                </a:r>
              </a:p>
            </p:txBody>
          </p:sp>
          <p:sp>
            <p:nvSpPr>
              <p:cNvPr id="3295" name="Text Box 237">
                <a:extLst>
                  <a:ext uri="{FF2B5EF4-FFF2-40B4-BE49-F238E27FC236}">
                    <a16:creationId xmlns:a16="http://schemas.microsoft.com/office/drawing/2014/main" id="{BFDB79A1-5C54-FA28-FDF3-5628C3AA9F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9025" y="6405563"/>
                <a:ext cx="404813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Sala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Espera</a:t>
                </a:r>
              </a:p>
            </p:txBody>
          </p:sp>
          <p:sp>
            <p:nvSpPr>
              <p:cNvPr id="3296" name="Text Box 238">
                <a:extLst>
                  <a:ext uri="{FF2B5EF4-FFF2-40B4-BE49-F238E27FC236}">
                    <a16:creationId xmlns:a16="http://schemas.microsoft.com/office/drawing/2014/main" id="{117B3DCE-A711-7AC2-21D6-723FC9AC30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4700" y="6611938"/>
                <a:ext cx="588963" cy="32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Área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Exposiciones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Temporales</a:t>
                </a:r>
              </a:p>
            </p:txBody>
          </p:sp>
          <p:sp>
            <p:nvSpPr>
              <p:cNvPr id="3297" name="Text Box 239">
                <a:extLst>
                  <a:ext uri="{FF2B5EF4-FFF2-40B4-BE49-F238E27FC236}">
                    <a16:creationId xmlns:a16="http://schemas.microsoft.com/office/drawing/2014/main" id="{3E6DF9B7-43AE-6A93-C22D-8AEF4C3B6B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25838" y="6196013"/>
                <a:ext cx="447675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Vestíbulo</a:t>
                </a:r>
              </a:p>
            </p:txBody>
          </p:sp>
          <p:sp>
            <p:nvSpPr>
              <p:cNvPr id="3298" name="Text Box 240">
                <a:extLst>
                  <a:ext uri="{FF2B5EF4-FFF2-40B4-BE49-F238E27FC236}">
                    <a16:creationId xmlns:a16="http://schemas.microsoft.com/office/drawing/2014/main" id="{49894FEB-EB73-6941-D8D6-457F06B5A5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1500" y="6461125"/>
                <a:ext cx="428625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Informes</a:t>
                </a:r>
              </a:p>
            </p:txBody>
          </p:sp>
          <p:sp>
            <p:nvSpPr>
              <p:cNvPr id="3299" name="Text Box 241">
                <a:extLst>
                  <a:ext uri="{FF2B5EF4-FFF2-40B4-BE49-F238E27FC236}">
                    <a16:creationId xmlns:a16="http://schemas.microsoft.com/office/drawing/2014/main" id="{A63145B7-064E-AAE8-BB15-60B34F0E4E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600" y="6545263"/>
                <a:ext cx="500063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Oficialía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Partes</a:t>
                </a:r>
              </a:p>
            </p:txBody>
          </p:sp>
          <p:sp>
            <p:nvSpPr>
              <p:cNvPr id="3300" name="Text Box 242">
                <a:extLst>
                  <a:ext uri="{FF2B5EF4-FFF2-40B4-BE49-F238E27FC236}">
                    <a16:creationId xmlns:a16="http://schemas.microsoft.com/office/drawing/2014/main" id="{8FDF04EC-83AF-65D3-3A82-FBF5FAAA9D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9788" y="5432425"/>
                <a:ext cx="36195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Jefe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Depto.</a:t>
                </a:r>
              </a:p>
            </p:txBody>
          </p:sp>
          <p:sp>
            <p:nvSpPr>
              <p:cNvPr id="3301" name="Text Box 243">
                <a:extLst>
                  <a:ext uri="{FF2B5EF4-FFF2-40B4-BE49-F238E27FC236}">
                    <a16:creationId xmlns:a16="http://schemas.microsoft.com/office/drawing/2014/main" id="{A71A60B4-80E4-AE53-8B91-60ED69414C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4813" y="6994525"/>
                <a:ext cx="407988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Acceso</a:t>
                </a:r>
              </a:p>
            </p:txBody>
          </p:sp>
          <p:sp>
            <p:nvSpPr>
              <p:cNvPr id="3302" name="Line 244">
                <a:extLst>
                  <a:ext uri="{FF2B5EF4-FFF2-40B4-BE49-F238E27FC236}">
                    <a16:creationId xmlns:a16="http://schemas.microsoft.com/office/drawing/2014/main" id="{12AD3BAD-F683-76E9-33BA-B7C85BB84D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2595563" y="6607175"/>
                <a:ext cx="0" cy="59372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303" name="Line 245">
                <a:extLst>
                  <a:ext uri="{FF2B5EF4-FFF2-40B4-BE49-F238E27FC236}">
                    <a16:creationId xmlns:a16="http://schemas.microsoft.com/office/drawing/2014/main" id="{2098DDDF-5905-FD31-94B0-DF958D29C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27400" y="6834187"/>
                <a:ext cx="0" cy="13970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304" name="Line 246">
                <a:extLst>
                  <a:ext uri="{FF2B5EF4-FFF2-40B4-BE49-F238E27FC236}">
                    <a16:creationId xmlns:a16="http://schemas.microsoft.com/office/drawing/2014/main" id="{185BB7BE-473D-AE04-EF6B-94BC7FD23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962275" y="6835775"/>
                <a:ext cx="0" cy="136525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305" name="Text Box 247">
                <a:extLst>
                  <a:ext uri="{FF2B5EF4-FFF2-40B4-BE49-F238E27FC236}">
                    <a16:creationId xmlns:a16="http://schemas.microsoft.com/office/drawing/2014/main" id="{84DB1416-DC48-4AB9-EFCC-9C113C873E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500" y="4019550"/>
                <a:ext cx="865188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 r c h i v o</a:t>
                </a:r>
              </a:p>
            </p:txBody>
          </p:sp>
          <p:sp>
            <p:nvSpPr>
              <p:cNvPr id="3306" name="Text Box 248">
                <a:extLst>
                  <a:ext uri="{FF2B5EF4-FFF2-40B4-BE49-F238E27FC236}">
                    <a16:creationId xmlns:a16="http://schemas.microsoft.com/office/drawing/2014/main" id="{BB13C1A9-2B85-DBA5-646E-5CBE5F600D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2300" y="3835400"/>
                <a:ext cx="865188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A r c h i v o</a:t>
                </a:r>
              </a:p>
            </p:txBody>
          </p:sp>
          <p:sp>
            <p:nvSpPr>
              <p:cNvPr id="3307" name="Text Box 249">
                <a:extLst>
                  <a:ext uri="{FF2B5EF4-FFF2-40B4-BE49-F238E27FC236}">
                    <a16:creationId xmlns:a16="http://schemas.microsoft.com/office/drawing/2014/main" id="{E6BDFA5A-A4A2-620F-B38D-E86FCA6E16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6188" y="5618163"/>
                <a:ext cx="557213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6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Almacén</a:t>
                </a:r>
              </a:p>
            </p:txBody>
          </p:sp>
          <p:sp>
            <p:nvSpPr>
              <p:cNvPr id="3308" name="Text Box 250">
                <a:extLst>
                  <a:ext uri="{FF2B5EF4-FFF2-40B4-BE49-F238E27FC236}">
                    <a16:creationId xmlns:a16="http://schemas.microsoft.com/office/drawing/2014/main" id="{103909E2-9B62-CABD-3027-B98789BE46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63875" y="4756150"/>
                <a:ext cx="5207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Elevadores</a:t>
                </a:r>
              </a:p>
            </p:txBody>
          </p:sp>
          <p:sp>
            <p:nvSpPr>
              <p:cNvPr id="3309" name="AutoShape 251">
                <a:extLst>
                  <a:ext uri="{FF2B5EF4-FFF2-40B4-BE49-F238E27FC236}">
                    <a16:creationId xmlns:a16="http://schemas.microsoft.com/office/drawing/2014/main" id="{FFAF40DE-F416-1668-5D8B-6C5BEEB7F1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695700" y="4937125"/>
                <a:ext cx="92075" cy="46038"/>
              </a:xfrm>
              <a:prstGeom prst="leftArrow">
                <a:avLst>
                  <a:gd name="adj1" fmla="val 50000"/>
                  <a:gd name="adj2" fmla="val 50000"/>
                </a:avLst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310" name="Text Box 252">
                <a:extLst>
                  <a:ext uri="{FF2B5EF4-FFF2-40B4-BE49-F238E27FC236}">
                    <a16:creationId xmlns:a16="http://schemas.microsoft.com/office/drawing/2014/main" id="{CCA69D37-9572-D4CF-2F7D-DD67DFB3FA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4953000"/>
                <a:ext cx="3810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Sube</a:t>
                </a:r>
              </a:p>
            </p:txBody>
          </p:sp>
          <p:sp>
            <p:nvSpPr>
              <p:cNvPr id="3311" name="Text Box 253">
                <a:extLst>
                  <a:ext uri="{FF2B5EF4-FFF2-40B4-BE49-F238E27FC236}">
                    <a16:creationId xmlns:a16="http://schemas.microsoft.com/office/drawing/2014/main" id="{D78582AC-010F-0819-FD81-971E196037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1025" y="4881563"/>
                <a:ext cx="447675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Vestíbulo</a:t>
                </a:r>
              </a:p>
            </p:txBody>
          </p:sp>
          <p:sp>
            <p:nvSpPr>
              <p:cNvPr id="3312" name="Text Box 254">
                <a:extLst>
                  <a:ext uri="{FF2B5EF4-FFF2-40B4-BE49-F238E27FC236}">
                    <a16:creationId xmlns:a16="http://schemas.microsoft.com/office/drawing/2014/main" id="{A857390A-3CD3-6065-799D-14F99B8784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2338" y="4373563"/>
                <a:ext cx="587375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Sanitarios H.</a:t>
                </a:r>
              </a:p>
            </p:txBody>
          </p:sp>
          <p:sp>
            <p:nvSpPr>
              <p:cNvPr id="3313" name="Text Box 255">
                <a:extLst>
                  <a:ext uri="{FF2B5EF4-FFF2-40B4-BE49-F238E27FC236}">
                    <a16:creationId xmlns:a16="http://schemas.microsoft.com/office/drawing/2014/main" id="{27C1F9FB-EA6F-8625-BF28-0D9D8A760C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7100" y="3941763"/>
                <a:ext cx="576263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Sanitarios M.</a:t>
                </a:r>
              </a:p>
            </p:txBody>
          </p:sp>
          <p:sp>
            <p:nvSpPr>
              <p:cNvPr id="3314" name="AutoShape 256">
                <a:extLst>
                  <a:ext uri="{FF2B5EF4-FFF2-40B4-BE49-F238E27FC236}">
                    <a16:creationId xmlns:a16="http://schemas.microsoft.com/office/drawing/2014/main" id="{8E4AD19C-FF6E-99E8-6D84-B1324FAB94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738313" y="6550025"/>
                <a:ext cx="541338" cy="42863"/>
              </a:xfrm>
              <a:prstGeom prst="leftArrow">
                <a:avLst>
                  <a:gd name="adj1" fmla="val 50000"/>
                  <a:gd name="adj2" fmla="val 315741"/>
                </a:avLst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315" name="Text Box 257">
                <a:extLst>
                  <a:ext uri="{FF2B5EF4-FFF2-40B4-BE49-F238E27FC236}">
                    <a16:creationId xmlns:a16="http://schemas.microsoft.com/office/drawing/2014/main" id="{3E55D11E-6EF1-1FFB-6C8B-3477679702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52613" y="6869113"/>
                <a:ext cx="338138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Sube</a:t>
                </a:r>
              </a:p>
            </p:txBody>
          </p:sp>
          <p:sp>
            <p:nvSpPr>
              <p:cNvPr id="3316" name="Text Box 258">
                <a:extLst>
                  <a:ext uri="{FF2B5EF4-FFF2-40B4-BE49-F238E27FC236}">
                    <a16:creationId xmlns:a16="http://schemas.microsoft.com/office/drawing/2014/main" id="{A03409EB-3383-1910-3206-85EE385E2E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8000" y="4638675"/>
                <a:ext cx="606425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>
                    <a:solidFill>
                      <a:srgbClr val="000000"/>
                    </a:solidFill>
                    <a:latin typeface="Arial" panose="020B0604020202020204" pitchFamily="34" charset="0"/>
                  </a:rPr>
                  <a:t>Subestación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600">
                    <a:solidFill>
                      <a:srgbClr val="000000"/>
                    </a:solidFill>
                    <a:latin typeface="Arial" panose="020B0604020202020204" pitchFamily="34" charset="0"/>
                  </a:rPr>
                  <a:t>Eléctrica</a:t>
                </a:r>
              </a:p>
            </p:txBody>
          </p:sp>
          <p:sp>
            <p:nvSpPr>
              <p:cNvPr id="3317" name="Text Box 259">
                <a:extLst>
                  <a:ext uri="{FF2B5EF4-FFF2-40B4-BE49-F238E27FC236}">
                    <a16:creationId xmlns:a16="http://schemas.microsoft.com/office/drawing/2014/main" id="{DFD430F4-08A8-905E-77C8-5CBB5A5718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600" y="2743200"/>
                <a:ext cx="519113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Acceso</a:t>
                </a:r>
              </a:p>
            </p:txBody>
          </p:sp>
          <p:sp>
            <p:nvSpPr>
              <p:cNvPr id="3318" name="Text Box 260">
                <a:extLst>
                  <a:ext uri="{FF2B5EF4-FFF2-40B4-BE49-F238E27FC236}">
                    <a16:creationId xmlns:a16="http://schemas.microsoft.com/office/drawing/2014/main" id="{091F18A7-1829-3138-7F02-D49053BCA7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0" y="2498725"/>
                <a:ext cx="447675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Vestíbulo</a:t>
                </a:r>
              </a:p>
            </p:txBody>
          </p:sp>
          <p:sp>
            <p:nvSpPr>
              <p:cNvPr id="3319" name="Text Box 261">
                <a:extLst>
                  <a:ext uri="{FF2B5EF4-FFF2-40B4-BE49-F238E27FC236}">
                    <a16:creationId xmlns:a16="http://schemas.microsoft.com/office/drawing/2014/main" id="{C4C39A86-6EDE-C02A-F08A-5E94C2A090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6875" y="2019300"/>
                <a:ext cx="312738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Foro</a:t>
                </a:r>
              </a:p>
            </p:txBody>
          </p:sp>
          <p:sp>
            <p:nvSpPr>
              <p:cNvPr id="3320" name="Text Box 262">
                <a:extLst>
                  <a:ext uri="{FF2B5EF4-FFF2-40B4-BE49-F238E27FC236}">
                    <a16:creationId xmlns:a16="http://schemas.microsoft.com/office/drawing/2014/main" id="{0EBBD7C5-F2D3-3C5D-D6D1-46591FB551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38400" y="2193925"/>
                <a:ext cx="46355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Auditorio</a:t>
                </a:r>
              </a:p>
            </p:txBody>
          </p:sp>
          <p:sp>
            <p:nvSpPr>
              <p:cNvPr id="3321" name="Text Box 263">
                <a:extLst>
                  <a:ext uri="{FF2B5EF4-FFF2-40B4-BE49-F238E27FC236}">
                    <a16:creationId xmlns:a16="http://schemas.microsoft.com/office/drawing/2014/main" id="{38DF3993-E6A9-8272-A5EF-C6293623BA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2386013"/>
                <a:ext cx="442913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Cafetería</a:t>
                </a:r>
              </a:p>
            </p:txBody>
          </p:sp>
          <p:sp>
            <p:nvSpPr>
              <p:cNvPr id="3322" name="Text Box 264">
                <a:extLst>
                  <a:ext uri="{FF2B5EF4-FFF2-40B4-BE49-F238E27FC236}">
                    <a16:creationId xmlns:a16="http://schemas.microsoft.com/office/drawing/2014/main" id="{F2C2020F-7B1F-5717-FD37-FBCA5C668A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8538" y="6400800"/>
                <a:ext cx="398463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solidFill>
                      <a:srgbClr val="000000"/>
                    </a:solidFill>
                    <a:latin typeface="Arial" panose="020B0604020202020204" pitchFamily="34" charset="0"/>
                  </a:rPr>
                  <a:t>Acervo</a:t>
                </a:r>
              </a:p>
            </p:txBody>
          </p:sp>
          <p:sp>
            <p:nvSpPr>
              <p:cNvPr id="3323" name="Text Box 265">
                <a:extLst>
                  <a:ext uri="{FF2B5EF4-FFF2-40B4-BE49-F238E27FC236}">
                    <a16:creationId xmlns:a16="http://schemas.microsoft.com/office/drawing/2014/main" id="{5F9AD54D-B50E-8BD6-8E56-B46DE4DD4C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2457450" y="6164262"/>
                <a:ext cx="47625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D.G.A.I.R.</a:t>
                </a:r>
              </a:p>
            </p:txBody>
          </p:sp>
          <p:sp>
            <p:nvSpPr>
              <p:cNvPr id="3324" name="Text Box 266">
                <a:extLst>
                  <a:ext uri="{FF2B5EF4-FFF2-40B4-BE49-F238E27FC236}">
                    <a16:creationId xmlns:a16="http://schemas.microsoft.com/office/drawing/2014/main" id="{1FBCE750-ADBC-ED70-2F69-E19FAE081F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8888" y="6613525"/>
                <a:ext cx="484188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Biblioteca</a:t>
                </a:r>
              </a:p>
            </p:txBody>
          </p:sp>
          <p:sp>
            <p:nvSpPr>
              <p:cNvPr id="3325" name="AutoShape 268">
                <a:extLst>
                  <a:ext uri="{FF2B5EF4-FFF2-40B4-BE49-F238E27FC236}">
                    <a16:creationId xmlns:a16="http://schemas.microsoft.com/office/drawing/2014/main" id="{B2D427C5-0CBF-47AD-FC9A-C36734DC9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9275" y="6911975"/>
                <a:ext cx="95250" cy="138113"/>
              </a:xfrm>
              <a:prstGeom prst="chevron">
                <a:avLst>
                  <a:gd name="adj" fmla="val 60833"/>
                </a:avLst>
              </a:prstGeom>
              <a:solidFill>
                <a:srgbClr val="000000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MX" altLang="es-MX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326" name="Text Box 269">
                <a:extLst>
                  <a:ext uri="{FF2B5EF4-FFF2-40B4-BE49-F238E27FC236}">
                    <a16:creationId xmlns:a16="http://schemas.microsoft.com/office/drawing/2014/main" id="{9DF6AB18-A136-30B0-B8C5-DDBD1A3FA7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3050" y="6956425"/>
                <a:ext cx="1174750" cy="198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7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D  I  N  A  M  A  R  C  A</a:t>
                </a:r>
              </a:p>
            </p:txBody>
          </p:sp>
          <p:grpSp>
            <p:nvGrpSpPr>
              <p:cNvPr id="3327" name="Group 786">
                <a:extLst>
                  <a:ext uri="{FF2B5EF4-FFF2-40B4-BE49-F238E27FC236}">
                    <a16:creationId xmlns:a16="http://schemas.microsoft.com/office/drawing/2014/main" id="{5C978830-84E8-FD30-5771-51A908E98E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79800" y="3810000"/>
                <a:ext cx="114300" cy="101600"/>
                <a:chOff x="138" y="3919"/>
                <a:chExt cx="103" cy="98"/>
              </a:xfrm>
            </p:grpSpPr>
            <p:sp>
              <p:nvSpPr>
                <p:cNvPr id="4319" name="Rectangle 787">
                  <a:extLst>
                    <a:ext uri="{FF2B5EF4-FFF2-40B4-BE49-F238E27FC236}">
                      <a16:creationId xmlns:a16="http://schemas.microsoft.com/office/drawing/2014/main" id="{8882FA04-B299-1D45-889A-930E0F0B6F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" y="3919"/>
                  <a:ext cx="103" cy="98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20" name="Rectangle 788">
                  <a:extLst>
                    <a:ext uri="{FF2B5EF4-FFF2-40B4-BE49-F238E27FC236}">
                      <a16:creationId xmlns:a16="http://schemas.microsoft.com/office/drawing/2014/main" id="{C599E9F6-EBF9-0855-698B-ED1B89BCAD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" y="3919"/>
                  <a:ext cx="103" cy="98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21" name="Freeform 789">
                  <a:extLst>
                    <a:ext uri="{FF2B5EF4-FFF2-40B4-BE49-F238E27FC236}">
                      <a16:creationId xmlns:a16="http://schemas.microsoft.com/office/drawing/2014/main" id="{9BB76116-3D6F-8A20-7462-61D3FCFDC2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" y="3936"/>
                  <a:ext cx="41" cy="65"/>
                </a:xfrm>
                <a:custGeom>
                  <a:avLst/>
                  <a:gdLst>
                    <a:gd name="T0" fmla="*/ 20 w 41"/>
                    <a:gd name="T1" fmla="*/ 0 h 65"/>
                    <a:gd name="T2" fmla="*/ 12 w 41"/>
                    <a:gd name="T3" fmla="*/ 2 h 65"/>
                    <a:gd name="T4" fmla="*/ 6 w 41"/>
                    <a:gd name="T5" fmla="*/ 2 h 65"/>
                    <a:gd name="T6" fmla="*/ 2 w 41"/>
                    <a:gd name="T7" fmla="*/ 6 h 65"/>
                    <a:gd name="T8" fmla="*/ 0 w 41"/>
                    <a:gd name="T9" fmla="*/ 8 h 65"/>
                    <a:gd name="T10" fmla="*/ 0 w 41"/>
                    <a:gd name="T11" fmla="*/ 10 h 65"/>
                    <a:gd name="T12" fmla="*/ 0 w 41"/>
                    <a:gd name="T13" fmla="*/ 58 h 65"/>
                    <a:gd name="T14" fmla="*/ 0 w 41"/>
                    <a:gd name="T15" fmla="*/ 60 h 65"/>
                    <a:gd name="T16" fmla="*/ 2 w 41"/>
                    <a:gd name="T17" fmla="*/ 62 h 65"/>
                    <a:gd name="T18" fmla="*/ 6 w 41"/>
                    <a:gd name="T19" fmla="*/ 64 h 65"/>
                    <a:gd name="T20" fmla="*/ 12 w 41"/>
                    <a:gd name="T21" fmla="*/ 65 h 65"/>
                    <a:gd name="T22" fmla="*/ 20 w 41"/>
                    <a:gd name="T23" fmla="*/ 65 h 65"/>
                    <a:gd name="T24" fmla="*/ 29 w 41"/>
                    <a:gd name="T25" fmla="*/ 65 h 65"/>
                    <a:gd name="T26" fmla="*/ 35 w 41"/>
                    <a:gd name="T27" fmla="*/ 64 h 65"/>
                    <a:gd name="T28" fmla="*/ 37 w 41"/>
                    <a:gd name="T29" fmla="*/ 64 h 65"/>
                    <a:gd name="T30" fmla="*/ 39 w 41"/>
                    <a:gd name="T31" fmla="*/ 62 h 65"/>
                    <a:gd name="T32" fmla="*/ 41 w 41"/>
                    <a:gd name="T33" fmla="*/ 60 h 65"/>
                    <a:gd name="T34" fmla="*/ 41 w 41"/>
                    <a:gd name="T35" fmla="*/ 58 h 65"/>
                    <a:gd name="T36" fmla="*/ 41 w 41"/>
                    <a:gd name="T37" fmla="*/ 10 h 65"/>
                    <a:gd name="T38" fmla="*/ 41 w 41"/>
                    <a:gd name="T39" fmla="*/ 8 h 65"/>
                    <a:gd name="T40" fmla="*/ 39 w 41"/>
                    <a:gd name="T41" fmla="*/ 6 h 65"/>
                    <a:gd name="T42" fmla="*/ 37 w 41"/>
                    <a:gd name="T43" fmla="*/ 4 h 65"/>
                    <a:gd name="T44" fmla="*/ 35 w 41"/>
                    <a:gd name="T45" fmla="*/ 2 h 65"/>
                    <a:gd name="T46" fmla="*/ 29 w 41"/>
                    <a:gd name="T47" fmla="*/ 2 h 65"/>
                    <a:gd name="T48" fmla="*/ 20 w 41"/>
                    <a:gd name="T49" fmla="*/ 0 h 6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41" h="65">
                      <a:moveTo>
                        <a:pt x="20" y="0"/>
                      </a:move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58"/>
                      </a:lnTo>
                      <a:lnTo>
                        <a:pt x="0" y="60"/>
                      </a:lnTo>
                      <a:lnTo>
                        <a:pt x="2" y="62"/>
                      </a:lnTo>
                      <a:lnTo>
                        <a:pt x="6" y="64"/>
                      </a:lnTo>
                      <a:lnTo>
                        <a:pt x="12" y="65"/>
                      </a:lnTo>
                      <a:lnTo>
                        <a:pt x="20" y="65"/>
                      </a:lnTo>
                      <a:lnTo>
                        <a:pt x="29" y="65"/>
                      </a:lnTo>
                      <a:lnTo>
                        <a:pt x="35" y="64"/>
                      </a:lnTo>
                      <a:lnTo>
                        <a:pt x="37" y="64"/>
                      </a:lnTo>
                      <a:lnTo>
                        <a:pt x="39" y="62"/>
                      </a:lnTo>
                      <a:lnTo>
                        <a:pt x="41" y="60"/>
                      </a:lnTo>
                      <a:lnTo>
                        <a:pt x="41" y="58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22" name="Freeform 790">
                  <a:extLst>
                    <a:ext uri="{FF2B5EF4-FFF2-40B4-BE49-F238E27FC236}">
                      <a16:creationId xmlns:a16="http://schemas.microsoft.com/office/drawing/2014/main" id="{0D329797-742D-FBFC-7D8C-2F0218C6E7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" y="3936"/>
                  <a:ext cx="41" cy="18"/>
                </a:xfrm>
                <a:custGeom>
                  <a:avLst/>
                  <a:gdLst>
                    <a:gd name="T0" fmla="*/ 0 w 41"/>
                    <a:gd name="T1" fmla="*/ 10 h 18"/>
                    <a:gd name="T2" fmla="*/ 0 w 41"/>
                    <a:gd name="T3" fmla="*/ 12 h 18"/>
                    <a:gd name="T4" fmla="*/ 2 w 41"/>
                    <a:gd name="T5" fmla="*/ 12 h 18"/>
                    <a:gd name="T6" fmla="*/ 6 w 41"/>
                    <a:gd name="T7" fmla="*/ 16 h 18"/>
                    <a:gd name="T8" fmla="*/ 12 w 41"/>
                    <a:gd name="T9" fmla="*/ 18 h 18"/>
                    <a:gd name="T10" fmla="*/ 20 w 41"/>
                    <a:gd name="T11" fmla="*/ 18 h 18"/>
                    <a:gd name="T12" fmla="*/ 29 w 41"/>
                    <a:gd name="T13" fmla="*/ 18 h 18"/>
                    <a:gd name="T14" fmla="*/ 35 w 41"/>
                    <a:gd name="T15" fmla="*/ 16 h 18"/>
                    <a:gd name="T16" fmla="*/ 37 w 41"/>
                    <a:gd name="T17" fmla="*/ 14 h 18"/>
                    <a:gd name="T18" fmla="*/ 39 w 41"/>
                    <a:gd name="T19" fmla="*/ 12 h 18"/>
                    <a:gd name="T20" fmla="*/ 41 w 41"/>
                    <a:gd name="T21" fmla="*/ 12 h 18"/>
                    <a:gd name="T22" fmla="*/ 41 w 41"/>
                    <a:gd name="T23" fmla="*/ 10 h 18"/>
                    <a:gd name="T24" fmla="*/ 41 w 41"/>
                    <a:gd name="T25" fmla="*/ 8 h 18"/>
                    <a:gd name="T26" fmla="*/ 39 w 41"/>
                    <a:gd name="T27" fmla="*/ 6 h 18"/>
                    <a:gd name="T28" fmla="*/ 37 w 41"/>
                    <a:gd name="T29" fmla="*/ 4 h 18"/>
                    <a:gd name="T30" fmla="*/ 35 w 41"/>
                    <a:gd name="T31" fmla="*/ 2 h 18"/>
                    <a:gd name="T32" fmla="*/ 29 w 41"/>
                    <a:gd name="T33" fmla="*/ 2 h 18"/>
                    <a:gd name="T34" fmla="*/ 20 w 41"/>
                    <a:gd name="T35" fmla="*/ 0 h 18"/>
                    <a:gd name="T36" fmla="*/ 12 w 41"/>
                    <a:gd name="T37" fmla="*/ 2 h 18"/>
                    <a:gd name="T38" fmla="*/ 6 w 41"/>
                    <a:gd name="T39" fmla="*/ 2 h 18"/>
                    <a:gd name="T40" fmla="*/ 2 w 41"/>
                    <a:gd name="T41" fmla="*/ 6 h 18"/>
                    <a:gd name="T42" fmla="*/ 0 w 41"/>
                    <a:gd name="T43" fmla="*/ 8 h 18"/>
                    <a:gd name="T44" fmla="*/ 0 w 41"/>
                    <a:gd name="T45" fmla="*/ 10 h 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41" h="18">
                      <a:moveTo>
                        <a:pt x="0" y="10"/>
                      </a:moveTo>
                      <a:lnTo>
                        <a:pt x="0" y="12"/>
                      </a:lnTo>
                      <a:lnTo>
                        <a:pt x="2" y="12"/>
                      </a:lnTo>
                      <a:lnTo>
                        <a:pt x="6" y="16"/>
                      </a:lnTo>
                      <a:lnTo>
                        <a:pt x="12" y="18"/>
                      </a:lnTo>
                      <a:lnTo>
                        <a:pt x="20" y="18"/>
                      </a:lnTo>
                      <a:lnTo>
                        <a:pt x="29" y="18"/>
                      </a:lnTo>
                      <a:lnTo>
                        <a:pt x="35" y="16"/>
                      </a:lnTo>
                      <a:lnTo>
                        <a:pt x="37" y="14"/>
                      </a:lnTo>
                      <a:lnTo>
                        <a:pt x="39" y="12"/>
                      </a:lnTo>
                      <a:lnTo>
                        <a:pt x="41" y="12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323232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23" name="Freeform 791">
                  <a:extLst>
                    <a:ext uri="{FF2B5EF4-FFF2-40B4-BE49-F238E27FC236}">
                      <a16:creationId xmlns:a16="http://schemas.microsoft.com/office/drawing/2014/main" id="{F9D6FEF3-0160-5745-E686-D84BAE3328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" y="3936"/>
                  <a:ext cx="41" cy="65"/>
                </a:xfrm>
                <a:custGeom>
                  <a:avLst/>
                  <a:gdLst>
                    <a:gd name="T0" fmla="*/ 20 w 41"/>
                    <a:gd name="T1" fmla="*/ 0 h 65"/>
                    <a:gd name="T2" fmla="*/ 12 w 41"/>
                    <a:gd name="T3" fmla="*/ 2 h 65"/>
                    <a:gd name="T4" fmla="*/ 6 w 41"/>
                    <a:gd name="T5" fmla="*/ 2 h 65"/>
                    <a:gd name="T6" fmla="*/ 2 w 41"/>
                    <a:gd name="T7" fmla="*/ 6 h 65"/>
                    <a:gd name="T8" fmla="*/ 0 w 41"/>
                    <a:gd name="T9" fmla="*/ 8 h 65"/>
                    <a:gd name="T10" fmla="*/ 0 w 41"/>
                    <a:gd name="T11" fmla="*/ 10 h 65"/>
                    <a:gd name="T12" fmla="*/ 0 w 41"/>
                    <a:gd name="T13" fmla="*/ 58 h 65"/>
                    <a:gd name="T14" fmla="*/ 0 w 41"/>
                    <a:gd name="T15" fmla="*/ 60 h 65"/>
                    <a:gd name="T16" fmla="*/ 2 w 41"/>
                    <a:gd name="T17" fmla="*/ 62 h 65"/>
                    <a:gd name="T18" fmla="*/ 6 w 41"/>
                    <a:gd name="T19" fmla="*/ 64 h 65"/>
                    <a:gd name="T20" fmla="*/ 12 w 41"/>
                    <a:gd name="T21" fmla="*/ 65 h 65"/>
                    <a:gd name="T22" fmla="*/ 20 w 41"/>
                    <a:gd name="T23" fmla="*/ 65 h 65"/>
                    <a:gd name="T24" fmla="*/ 29 w 41"/>
                    <a:gd name="T25" fmla="*/ 65 h 65"/>
                    <a:gd name="T26" fmla="*/ 35 w 41"/>
                    <a:gd name="T27" fmla="*/ 64 h 65"/>
                    <a:gd name="T28" fmla="*/ 37 w 41"/>
                    <a:gd name="T29" fmla="*/ 64 h 65"/>
                    <a:gd name="T30" fmla="*/ 39 w 41"/>
                    <a:gd name="T31" fmla="*/ 62 h 65"/>
                    <a:gd name="T32" fmla="*/ 41 w 41"/>
                    <a:gd name="T33" fmla="*/ 60 h 65"/>
                    <a:gd name="T34" fmla="*/ 41 w 41"/>
                    <a:gd name="T35" fmla="*/ 58 h 65"/>
                    <a:gd name="T36" fmla="*/ 41 w 41"/>
                    <a:gd name="T37" fmla="*/ 10 h 65"/>
                    <a:gd name="T38" fmla="*/ 41 w 41"/>
                    <a:gd name="T39" fmla="*/ 8 h 65"/>
                    <a:gd name="T40" fmla="*/ 39 w 41"/>
                    <a:gd name="T41" fmla="*/ 6 h 65"/>
                    <a:gd name="T42" fmla="*/ 37 w 41"/>
                    <a:gd name="T43" fmla="*/ 4 h 65"/>
                    <a:gd name="T44" fmla="*/ 35 w 41"/>
                    <a:gd name="T45" fmla="*/ 2 h 65"/>
                    <a:gd name="T46" fmla="*/ 29 w 41"/>
                    <a:gd name="T47" fmla="*/ 2 h 65"/>
                    <a:gd name="T48" fmla="*/ 20 w 41"/>
                    <a:gd name="T49" fmla="*/ 0 h 6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41" h="65">
                      <a:moveTo>
                        <a:pt x="20" y="0"/>
                      </a:moveTo>
                      <a:lnTo>
                        <a:pt x="12" y="2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58"/>
                      </a:lnTo>
                      <a:lnTo>
                        <a:pt x="0" y="60"/>
                      </a:lnTo>
                      <a:lnTo>
                        <a:pt x="2" y="62"/>
                      </a:lnTo>
                      <a:lnTo>
                        <a:pt x="6" y="64"/>
                      </a:lnTo>
                      <a:lnTo>
                        <a:pt x="12" y="65"/>
                      </a:lnTo>
                      <a:lnTo>
                        <a:pt x="20" y="65"/>
                      </a:lnTo>
                      <a:lnTo>
                        <a:pt x="29" y="65"/>
                      </a:lnTo>
                      <a:lnTo>
                        <a:pt x="35" y="64"/>
                      </a:lnTo>
                      <a:lnTo>
                        <a:pt x="37" y="64"/>
                      </a:lnTo>
                      <a:lnTo>
                        <a:pt x="39" y="62"/>
                      </a:lnTo>
                      <a:lnTo>
                        <a:pt x="41" y="60"/>
                      </a:lnTo>
                      <a:lnTo>
                        <a:pt x="41" y="58"/>
                      </a:lnTo>
                      <a:lnTo>
                        <a:pt x="41" y="10"/>
                      </a:lnTo>
                      <a:lnTo>
                        <a:pt x="41" y="8"/>
                      </a:lnTo>
                      <a:lnTo>
                        <a:pt x="39" y="6"/>
                      </a:lnTo>
                      <a:lnTo>
                        <a:pt x="37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24" name="Freeform 792">
                  <a:extLst>
                    <a:ext uri="{FF2B5EF4-FFF2-40B4-BE49-F238E27FC236}">
                      <a16:creationId xmlns:a16="http://schemas.microsoft.com/office/drawing/2014/main" id="{7697CFD0-E21C-9D88-E4CF-A65DF9B3BD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" y="3946"/>
                  <a:ext cx="41" cy="8"/>
                </a:xfrm>
                <a:custGeom>
                  <a:avLst/>
                  <a:gdLst>
                    <a:gd name="T0" fmla="*/ 0 w 41"/>
                    <a:gd name="T1" fmla="*/ 0 h 8"/>
                    <a:gd name="T2" fmla="*/ 0 w 41"/>
                    <a:gd name="T3" fmla="*/ 2 h 8"/>
                    <a:gd name="T4" fmla="*/ 2 w 41"/>
                    <a:gd name="T5" fmla="*/ 2 h 8"/>
                    <a:gd name="T6" fmla="*/ 6 w 41"/>
                    <a:gd name="T7" fmla="*/ 6 h 8"/>
                    <a:gd name="T8" fmla="*/ 12 w 41"/>
                    <a:gd name="T9" fmla="*/ 8 h 8"/>
                    <a:gd name="T10" fmla="*/ 20 w 41"/>
                    <a:gd name="T11" fmla="*/ 8 h 8"/>
                    <a:gd name="T12" fmla="*/ 29 w 41"/>
                    <a:gd name="T13" fmla="*/ 8 h 8"/>
                    <a:gd name="T14" fmla="*/ 35 w 41"/>
                    <a:gd name="T15" fmla="*/ 6 h 8"/>
                    <a:gd name="T16" fmla="*/ 37 w 41"/>
                    <a:gd name="T17" fmla="*/ 4 h 8"/>
                    <a:gd name="T18" fmla="*/ 39 w 41"/>
                    <a:gd name="T19" fmla="*/ 2 h 8"/>
                    <a:gd name="T20" fmla="*/ 41 w 41"/>
                    <a:gd name="T21" fmla="*/ 2 h 8"/>
                    <a:gd name="T22" fmla="*/ 41 w 41"/>
                    <a:gd name="T23" fmla="*/ 0 h 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1" h="8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6" y="6"/>
                      </a:lnTo>
                      <a:lnTo>
                        <a:pt x="12" y="8"/>
                      </a:lnTo>
                      <a:lnTo>
                        <a:pt x="20" y="8"/>
                      </a:lnTo>
                      <a:lnTo>
                        <a:pt x="29" y="8"/>
                      </a:lnTo>
                      <a:lnTo>
                        <a:pt x="35" y="6"/>
                      </a:lnTo>
                      <a:lnTo>
                        <a:pt x="37" y="4"/>
                      </a:lnTo>
                      <a:lnTo>
                        <a:pt x="39" y="2"/>
                      </a:lnTo>
                      <a:lnTo>
                        <a:pt x="41" y="2"/>
                      </a:lnTo>
                      <a:lnTo>
                        <a:pt x="41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25" name="Freeform 793">
                  <a:extLst>
                    <a:ext uri="{FF2B5EF4-FFF2-40B4-BE49-F238E27FC236}">
                      <a16:creationId xmlns:a16="http://schemas.microsoft.com/office/drawing/2014/main" id="{245FC643-EF6B-580C-E912-CFD5CA83A3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" y="3932"/>
                  <a:ext cx="17" cy="8"/>
                </a:xfrm>
                <a:custGeom>
                  <a:avLst/>
                  <a:gdLst>
                    <a:gd name="T0" fmla="*/ 0 w 17"/>
                    <a:gd name="T1" fmla="*/ 0 h 8"/>
                    <a:gd name="T2" fmla="*/ 4 w 17"/>
                    <a:gd name="T3" fmla="*/ 8 h 8"/>
                    <a:gd name="T4" fmla="*/ 13 w 17"/>
                    <a:gd name="T5" fmla="*/ 8 h 8"/>
                    <a:gd name="T6" fmla="*/ 17 w 17"/>
                    <a:gd name="T7" fmla="*/ 0 h 8"/>
                    <a:gd name="T8" fmla="*/ 0 w 17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8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3" y="8"/>
                      </a:lnTo>
                      <a:lnTo>
                        <a:pt x="1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26" name="Freeform 794">
                  <a:extLst>
                    <a:ext uri="{FF2B5EF4-FFF2-40B4-BE49-F238E27FC236}">
                      <a16:creationId xmlns:a16="http://schemas.microsoft.com/office/drawing/2014/main" id="{3CA48763-F8EC-ED72-2BC8-7D84CC348F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" y="3932"/>
                  <a:ext cx="17" cy="8"/>
                </a:xfrm>
                <a:custGeom>
                  <a:avLst/>
                  <a:gdLst>
                    <a:gd name="T0" fmla="*/ 0 w 17"/>
                    <a:gd name="T1" fmla="*/ 0 h 8"/>
                    <a:gd name="T2" fmla="*/ 4 w 17"/>
                    <a:gd name="T3" fmla="*/ 8 h 8"/>
                    <a:gd name="T4" fmla="*/ 13 w 17"/>
                    <a:gd name="T5" fmla="*/ 8 h 8"/>
                    <a:gd name="T6" fmla="*/ 17 w 17"/>
                    <a:gd name="T7" fmla="*/ 0 h 8"/>
                    <a:gd name="T8" fmla="*/ 0 w 17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8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3" y="8"/>
                      </a:lnTo>
                      <a:lnTo>
                        <a:pt x="17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28" name="Group 795">
                <a:extLst>
                  <a:ext uri="{FF2B5EF4-FFF2-40B4-BE49-F238E27FC236}">
                    <a16:creationId xmlns:a16="http://schemas.microsoft.com/office/drawing/2014/main" id="{BEDFC629-0A57-E627-275C-4F496CED99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91000" y="5183188"/>
                <a:ext cx="114300" cy="103188"/>
                <a:chOff x="3746" y="3977"/>
                <a:chExt cx="86" cy="80"/>
              </a:xfrm>
            </p:grpSpPr>
            <p:sp>
              <p:nvSpPr>
                <p:cNvPr id="4315" name="Rectangle 796">
                  <a:extLst>
                    <a:ext uri="{FF2B5EF4-FFF2-40B4-BE49-F238E27FC236}">
                      <a16:creationId xmlns:a16="http://schemas.microsoft.com/office/drawing/2014/main" id="{A5A90F50-1084-9EA9-ABD4-8C36FA27E3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16" name="Rectangle 797">
                  <a:extLst>
                    <a:ext uri="{FF2B5EF4-FFF2-40B4-BE49-F238E27FC236}">
                      <a16:creationId xmlns:a16="http://schemas.microsoft.com/office/drawing/2014/main" id="{FB767B51-EB58-BC3E-B0EC-6E994D677B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17" name="Freeform 798">
                  <a:extLst>
                    <a:ext uri="{FF2B5EF4-FFF2-40B4-BE49-F238E27FC236}">
                      <a16:creationId xmlns:a16="http://schemas.microsoft.com/office/drawing/2014/main" id="{AB44B502-4BF3-3F5F-B3CD-47F7375B48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18" name="Freeform 799">
                  <a:extLst>
                    <a:ext uri="{FF2B5EF4-FFF2-40B4-BE49-F238E27FC236}">
                      <a16:creationId xmlns:a16="http://schemas.microsoft.com/office/drawing/2014/main" id="{5E20F877-D12E-F0A5-21D0-0C288C94C4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29" name="Group 800">
                <a:extLst>
                  <a:ext uri="{FF2B5EF4-FFF2-40B4-BE49-F238E27FC236}">
                    <a16:creationId xmlns:a16="http://schemas.microsoft.com/office/drawing/2014/main" id="{74F9D9FA-0CDD-3225-A0A1-862ECE9C79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9738" y="5081588"/>
                <a:ext cx="114300" cy="101600"/>
                <a:chOff x="3746" y="4067"/>
                <a:chExt cx="86" cy="79"/>
              </a:xfrm>
            </p:grpSpPr>
            <p:sp>
              <p:nvSpPr>
                <p:cNvPr id="4301" name="Rectangle 801">
                  <a:extLst>
                    <a:ext uri="{FF2B5EF4-FFF2-40B4-BE49-F238E27FC236}">
                      <a16:creationId xmlns:a16="http://schemas.microsoft.com/office/drawing/2014/main" id="{966C0C5A-A0F3-BABF-5C95-3C539AA3DF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067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02" name="Rectangle 802">
                  <a:extLst>
                    <a:ext uri="{FF2B5EF4-FFF2-40B4-BE49-F238E27FC236}">
                      <a16:creationId xmlns:a16="http://schemas.microsoft.com/office/drawing/2014/main" id="{33F119C9-6D1B-4B70-069D-C92AC33212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067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03" name="Freeform 803">
                  <a:extLst>
                    <a:ext uri="{FF2B5EF4-FFF2-40B4-BE49-F238E27FC236}">
                      <a16:creationId xmlns:a16="http://schemas.microsoft.com/office/drawing/2014/main" id="{09827360-35CB-71BB-313F-E6DADD7613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83" y="4077"/>
                  <a:ext cx="17" cy="57"/>
                </a:xfrm>
                <a:custGeom>
                  <a:avLst/>
                  <a:gdLst>
                    <a:gd name="T0" fmla="*/ 2 w 21"/>
                    <a:gd name="T1" fmla="*/ 8 h 71"/>
                    <a:gd name="T2" fmla="*/ 2 w 21"/>
                    <a:gd name="T3" fmla="*/ 7 h 71"/>
                    <a:gd name="T4" fmla="*/ 2 w 21"/>
                    <a:gd name="T5" fmla="*/ 7 h 71"/>
                    <a:gd name="T6" fmla="*/ 2 w 21"/>
                    <a:gd name="T7" fmla="*/ 7 h 71"/>
                    <a:gd name="T8" fmla="*/ 2 w 21"/>
                    <a:gd name="T9" fmla="*/ 6 h 71"/>
                    <a:gd name="T10" fmla="*/ 2 w 21"/>
                    <a:gd name="T11" fmla="*/ 6 h 71"/>
                    <a:gd name="T12" fmla="*/ 0 w 21"/>
                    <a:gd name="T13" fmla="*/ 5 h 71"/>
                    <a:gd name="T14" fmla="*/ 0 w 21"/>
                    <a:gd name="T15" fmla="*/ 4 h 71"/>
                    <a:gd name="T16" fmla="*/ 0 w 21"/>
                    <a:gd name="T17" fmla="*/ 2 h 71"/>
                    <a:gd name="T18" fmla="*/ 2 w 21"/>
                    <a:gd name="T19" fmla="*/ 2 h 71"/>
                    <a:gd name="T20" fmla="*/ 2 w 21"/>
                    <a:gd name="T21" fmla="*/ 2 h 71"/>
                    <a:gd name="T22" fmla="*/ 2 w 21"/>
                    <a:gd name="T23" fmla="*/ 2 h 71"/>
                    <a:gd name="T24" fmla="*/ 2 w 21"/>
                    <a:gd name="T25" fmla="*/ 2 h 71"/>
                    <a:gd name="T26" fmla="*/ 2 w 21"/>
                    <a:gd name="T27" fmla="*/ 0 h 71"/>
                    <a:gd name="T28" fmla="*/ 2 w 21"/>
                    <a:gd name="T29" fmla="*/ 0 h 71"/>
                    <a:gd name="T30" fmla="*/ 2 w 21"/>
                    <a:gd name="T31" fmla="*/ 0 h 71"/>
                    <a:gd name="T32" fmla="*/ 2 w 21"/>
                    <a:gd name="T33" fmla="*/ 8 h 71"/>
                    <a:gd name="T34" fmla="*/ 2 w 21"/>
                    <a:gd name="T35" fmla="*/ 8 h 7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21" h="71">
                      <a:moveTo>
                        <a:pt x="9" y="71"/>
                      </a:moveTo>
                      <a:lnTo>
                        <a:pt x="7" y="69"/>
                      </a:lnTo>
                      <a:lnTo>
                        <a:pt x="6" y="67"/>
                      </a:lnTo>
                      <a:lnTo>
                        <a:pt x="4" y="65"/>
                      </a:lnTo>
                      <a:lnTo>
                        <a:pt x="4" y="60"/>
                      </a:lnTo>
                      <a:lnTo>
                        <a:pt x="2" y="56"/>
                      </a:lnTo>
                      <a:lnTo>
                        <a:pt x="0" y="48"/>
                      </a:lnTo>
                      <a:lnTo>
                        <a:pt x="0" y="35"/>
                      </a:lnTo>
                      <a:lnTo>
                        <a:pt x="0" y="21"/>
                      </a:lnTo>
                      <a:lnTo>
                        <a:pt x="2" y="16"/>
                      </a:lnTo>
                      <a:lnTo>
                        <a:pt x="4" y="10"/>
                      </a:lnTo>
                      <a:lnTo>
                        <a:pt x="4" y="6"/>
                      </a:lnTo>
                      <a:lnTo>
                        <a:pt x="6" y="4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21" y="0"/>
                      </a:lnTo>
                      <a:lnTo>
                        <a:pt x="21" y="71"/>
                      </a:lnTo>
                      <a:lnTo>
                        <a:pt x="9" y="7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04" name="Freeform 804">
                  <a:extLst>
                    <a:ext uri="{FF2B5EF4-FFF2-40B4-BE49-F238E27FC236}">
                      <a16:creationId xmlns:a16="http://schemas.microsoft.com/office/drawing/2014/main" id="{B9A63439-68C0-C46B-59FA-D86F5230B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83" y="4077"/>
                  <a:ext cx="17" cy="57"/>
                </a:xfrm>
                <a:custGeom>
                  <a:avLst/>
                  <a:gdLst>
                    <a:gd name="T0" fmla="*/ 2 w 21"/>
                    <a:gd name="T1" fmla="*/ 8 h 71"/>
                    <a:gd name="T2" fmla="*/ 2 w 21"/>
                    <a:gd name="T3" fmla="*/ 7 h 71"/>
                    <a:gd name="T4" fmla="*/ 2 w 21"/>
                    <a:gd name="T5" fmla="*/ 7 h 71"/>
                    <a:gd name="T6" fmla="*/ 2 w 21"/>
                    <a:gd name="T7" fmla="*/ 7 h 71"/>
                    <a:gd name="T8" fmla="*/ 2 w 21"/>
                    <a:gd name="T9" fmla="*/ 6 h 71"/>
                    <a:gd name="T10" fmla="*/ 2 w 21"/>
                    <a:gd name="T11" fmla="*/ 6 h 71"/>
                    <a:gd name="T12" fmla="*/ 0 w 21"/>
                    <a:gd name="T13" fmla="*/ 5 h 71"/>
                    <a:gd name="T14" fmla="*/ 0 w 21"/>
                    <a:gd name="T15" fmla="*/ 4 h 71"/>
                    <a:gd name="T16" fmla="*/ 0 w 21"/>
                    <a:gd name="T17" fmla="*/ 2 h 71"/>
                    <a:gd name="T18" fmla="*/ 2 w 21"/>
                    <a:gd name="T19" fmla="*/ 2 h 71"/>
                    <a:gd name="T20" fmla="*/ 2 w 21"/>
                    <a:gd name="T21" fmla="*/ 2 h 71"/>
                    <a:gd name="T22" fmla="*/ 2 w 21"/>
                    <a:gd name="T23" fmla="*/ 2 h 71"/>
                    <a:gd name="T24" fmla="*/ 2 w 21"/>
                    <a:gd name="T25" fmla="*/ 2 h 71"/>
                    <a:gd name="T26" fmla="*/ 2 w 21"/>
                    <a:gd name="T27" fmla="*/ 0 h 71"/>
                    <a:gd name="T28" fmla="*/ 2 w 21"/>
                    <a:gd name="T29" fmla="*/ 0 h 71"/>
                    <a:gd name="T30" fmla="*/ 2 w 21"/>
                    <a:gd name="T31" fmla="*/ 0 h 71"/>
                    <a:gd name="T32" fmla="*/ 2 w 21"/>
                    <a:gd name="T33" fmla="*/ 8 h 71"/>
                    <a:gd name="T34" fmla="*/ 2 w 21"/>
                    <a:gd name="T35" fmla="*/ 8 h 7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21" h="71">
                      <a:moveTo>
                        <a:pt x="9" y="71"/>
                      </a:moveTo>
                      <a:lnTo>
                        <a:pt x="7" y="69"/>
                      </a:lnTo>
                      <a:lnTo>
                        <a:pt x="6" y="67"/>
                      </a:lnTo>
                      <a:lnTo>
                        <a:pt x="4" y="65"/>
                      </a:lnTo>
                      <a:lnTo>
                        <a:pt x="4" y="60"/>
                      </a:lnTo>
                      <a:lnTo>
                        <a:pt x="2" y="56"/>
                      </a:lnTo>
                      <a:lnTo>
                        <a:pt x="0" y="48"/>
                      </a:lnTo>
                      <a:lnTo>
                        <a:pt x="0" y="35"/>
                      </a:lnTo>
                      <a:lnTo>
                        <a:pt x="0" y="21"/>
                      </a:lnTo>
                      <a:lnTo>
                        <a:pt x="2" y="16"/>
                      </a:lnTo>
                      <a:lnTo>
                        <a:pt x="4" y="10"/>
                      </a:lnTo>
                      <a:lnTo>
                        <a:pt x="4" y="6"/>
                      </a:lnTo>
                      <a:lnTo>
                        <a:pt x="6" y="4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21" y="0"/>
                      </a:lnTo>
                      <a:lnTo>
                        <a:pt x="21" y="71"/>
                      </a:lnTo>
                      <a:lnTo>
                        <a:pt x="9" y="71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05" name="Rectangle 805">
                  <a:extLst>
                    <a:ext uri="{FF2B5EF4-FFF2-40B4-BE49-F238E27FC236}">
                      <a16:creationId xmlns:a16="http://schemas.microsoft.com/office/drawing/2014/main" id="{DD974AA7-512A-0155-6C17-FF9D6F329D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3" y="4077"/>
                  <a:ext cx="11" cy="57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06" name="Rectangle 806">
                  <a:extLst>
                    <a:ext uri="{FF2B5EF4-FFF2-40B4-BE49-F238E27FC236}">
                      <a16:creationId xmlns:a16="http://schemas.microsoft.com/office/drawing/2014/main" id="{D9DDF796-96BC-00D8-04BF-9441D3C881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3" y="4077"/>
                  <a:ext cx="11" cy="57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07" name="Freeform 807">
                  <a:extLst>
                    <a:ext uri="{FF2B5EF4-FFF2-40B4-BE49-F238E27FC236}">
                      <a16:creationId xmlns:a16="http://schemas.microsoft.com/office/drawing/2014/main" id="{725713D9-6339-7FE1-80AD-351C1B363E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7" y="4080"/>
                  <a:ext cx="38" cy="27"/>
                </a:xfrm>
                <a:custGeom>
                  <a:avLst/>
                  <a:gdLst>
                    <a:gd name="T0" fmla="*/ 2 w 46"/>
                    <a:gd name="T1" fmla="*/ 0 h 33"/>
                    <a:gd name="T2" fmla="*/ 0 w 46"/>
                    <a:gd name="T3" fmla="*/ 2 h 33"/>
                    <a:gd name="T4" fmla="*/ 7 w 46"/>
                    <a:gd name="T5" fmla="*/ 5 h 33"/>
                    <a:gd name="T6" fmla="*/ 7 w 46"/>
                    <a:gd name="T7" fmla="*/ 4 h 33"/>
                    <a:gd name="T8" fmla="*/ 2 w 46"/>
                    <a:gd name="T9" fmla="*/ 0 h 3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6" h="33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6" y="33"/>
                      </a:lnTo>
                      <a:lnTo>
                        <a:pt x="46" y="31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08" name="Freeform 808">
                  <a:extLst>
                    <a:ext uri="{FF2B5EF4-FFF2-40B4-BE49-F238E27FC236}">
                      <a16:creationId xmlns:a16="http://schemas.microsoft.com/office/drawing/2014/main" id="{FB2DBC4F-9715-0358-4304-2B90155D33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7" y="4080"/>
                  <a:ext cx="38" cy="27"/>
                </a:xfrm>
                <a:custGeom>
                  <a:avLst/>
                  <a:gdLst>
                    <a:gd name="T0" fmla="*/ 2 w 46"/>
                    <a:gd name="T1" fmla="*/ 0 h 33"/>
                    <a:gd name="T2" fmla="*/ 0 w 46"/>
                    <a:gd name="T3" fmla="*/ 2 h 33"/>
                    <a:gd name="T4" fmla="*/ 7 w 46"/>
                    <a:gd name="T5" fmla="*/ 5 h 33"/>
                    <a:gd name="T6" fmla="*/ 7 w 46"/>
                    <a:gd name="T7" fmla="*/ 4 h 33"/>
                    <a:gd name="T8" fmla="*/ 2 w 46"/>
                    <a:gd name="T9" fmla="*/ 0 h 3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6" h="33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6" y="33"/>
                      </a:lnTo>
                      <a:lnTo>
                        <a:pt x="46" y="31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09" name="Freeform 809">
                  <a:extLst>
                    <a:ext uri="{FF2B5EF4-FFF2-40B4-BE49-F238E27FC236}">
                      <a16:creationId xmlns:a16="http://schemas.microsoft.com/office/drawing/2014/main" id="{78F72F7B-7406-2294-C8EC-56519721E8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4" y="4080"/>
                  <a:ext cx="19" cy="14"/>
                </a:xfrm>
                <a:custGeom>
                  <a:avLst/>
                  <a:gdLst>
                    <a:gd name="T0" fmla="*/ 0 w 23"/>
                    <a:gd name="T1" fmla="*/ 2 h 17"/>
                    <a:gd name="T2" fmla="*/ 3 w 23"/>
                    <a:gd name="T3" fmla="*/ 2 h 17"/>
                    <a:gd name="T4" fmla="*/ 3 w 23"/>
                    <a:gd name="T5" fmla="*/ 2 h 17"/>
                    <a:gd name="T6" fmla="*/ 2 w 23"/>
                    <a:gd name="T7" fmla="*/ 0 h 17"/>
                    <a:gd name="T8" fmla="*/ 0 w 23"/>
                    <a:gd name="T9" fmla="*/ 2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3" h="17">
                      <a:moveTo>
                        <a:pt x="0" y="4"/>
                      </a:moveTo>
                      <a:lnTo>
                        <a:pt x="21" y="17"/>
                      </a:lnTo>
                      <a:lnTo>
                        <a:pt x="23" y="15"/>
                      </a:lnTo>
                      <a:lnTo>
                        <a:pt x="2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10" name="Freeform 810">
                  <a:extLst>
                    <a:ext uri="{FF2B5EF4-FFF2-40B4-BE49-F238E27FC236}">
                      <a16:creationId xmlns:a16="http://schemas.microsoft.com/office/drawing/2014/main" id="{E51CAD4B-80B5-085C-7A4E-FEE8CA084D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4" y="4080"/>
                  <a:ext cx="19" cy="14"/>
                </a:xfrm>
                <a:custGeom>
                  <a:avLst/>
                  <a:gdLst>
                    <a:gd name="T0" fmla="*/ 0 w 23"/>
                    <a:gd name="T1" fmla="*/ 2 h 17"/>
                    <a:gd name="T2" fmla="*/ 3 w 23"/>
                    <a:gd name="T3" fmla="*/ 2 h 17"/>
                    <a:gd name="T4" fmla="*/ 3 w 23"/>
                    <a:gd name="T5" fmla="*/ 2 h 17"/>
                    <a:gd name="T6" fmla="*/ 2 w 23"/>
                    <a:gd name="T7" fmla="*/ 0 h 17"/>
                    <a:gd name="T8" fmla="*/ 0 w 23"/>
                    <a:gd name="T9" fmla="*/ 2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3" h="17">
                      <a:moveTo>
                        <a:pt x="0" y="4"/>
                      </a:moveTo>
                      <a:lnTo>
                        <a:pt x="21" y="17"/>
                      </a:lnTo>
                      <a:lnTo>
                        <a:pt x="23" y="15"/>
                      </a:lnTo>
                      <a:lnTo>
                        <a:pt x="2" y="0"/>
                      </a:lnTo>
                      <a:lnTo>
                        <a:pt x="0" y="4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11" name="Rectangle 811">
                  <a:extLst>
                    <a:ext uri="{FF2B5EF4-FFF2-40B4-BE49-F238E27FC236}">
                      <a16:creationId xmlns:a16="http://schemas.microsoft.com/office/drawing/2014/main" id="{72709743-7CD9-BFA2-93A2-DD5CD0A298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5" y="4094"/>
                  <a:ext cx="8" cy="16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12" name="Rectangle 812">
                  <a:extLst>
                    <a:ext uri="{FF2B5EF4-FFF2-40B4-BE49-F238E27FC236}">
                      <a16:creationId xmlns:a16="http://schemas.microsoft.com/office/drawing/2014/main" id="{654EAA81-F79D-BA71-B8A3-32FE787470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5" y="4094"/>
                  <a:ext cx="8" cy="16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13" name="Rectangle 813">
                  <a:extLst>
                    <a:ext uri="{FF2B5EF4-FFF2-40B4-BE49-F238E27FC236}">
                      <a16:creationId xmlns:a16="http://schemas.microsoft.com/office/drawing/2014/main" id="{0A230CC5-57EA-2135-D3DF-C78ADF04A7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5" y="4096"/>
                  <a:ext cx="4" cy="12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314" name="Rectangle 814">
                  <a:extLst>
                    <a:ext uri="{FF2B5EF4-FFF2-40B4-BE49-F238E27FC236}">
                      <a16:creationId xmlns:a16="http://schemas.microsoft.com/office/drawing/2014/main" id="{33359062-4E50-6FD9-8D29-C39F4F320B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5" y="4096"/>
                  <a:ext cx="4" cy="12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330" name="Group 815">
                <a:extLst>
                  <a:ext uri="{FF2B5EF4-FFF2-40B4-BE49-F238E27FC236}">
                    <a16:creationId xmlns:a16="http://schemas.microsoft.com/office/drawing/2014/main" id="{25081512-EC08-340F-B7DF-8B65D30445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24213" y="6789738"/>
                <a:ext cx="114300" cy="103188"/>
                <a:chOff x="3746" y="4153"/>
                <a:chExt cx="86" cy="80"/>
              </a:xfrm>
            </p:grpSpPr>
            <p:sp>
              <p:nvSpPr>
                <p:cNvPr id="4295" name="Rectangle 816">
                  <a:extLst>
                    <a:ext uri="{FF2B5EF4-FFF2-40B4-BE49-F238E27FC236}">
                      <a16:creationId xmlns:a16="http://schemas.microsoft.com/office/drawing/2014/main" id="{94D0ED17-96D5-7BA4-CF8E-A488209D0E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153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96" name="Rectangle 817">
                  <a:extLst>
                    <a:ext uri="{FF2B5EF4-FFF2-40B4-BE49-F238E27FC236}">
                      <a16:creationId xmlns:a16="http://schemas.microsoft.com/office/drawing/2014/main" id="{A9111FF2-499D-772F-6769-197D63EFFD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153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97" name="Rectangle 818">
                  <a:extLst>
                    <a:ext uri="{FF2B5EF4-FFF2-40B4-BE49-F238E27FC236}">
                      <a16:creationId xmlns:a16="http://schemas.microsoft.com/office/drawing/2014/main" id="{B41DAB53-CD6C-7A4C-F766-8627089235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7" y="4164"/>
                  <a:ext cx="27" cy="6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98" name="Rectangle 819">
                  <a:extLst>
                    <a:ext uri="{FF2B5EF4-FFF2-40B4-BE49-F238E27FC236}">
                      <a16:creationId xmlns:a16="http://schemas.microsoft.com/office/drawing/2014/main" id="{FB90F9CF-3B61-6993-5C62-4D80D7DC05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7" y="4164"/>
                  <a:ext cx="27" cy="61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99" name="Freeform 820">
                  <a:extLst>
                    <a:ext uri="{FF2B5EF4-FFF2-40B4-BE49-F238E27FC236}">
                      <a16:creationId xmlns:a16="http://schemas.microsoft.com/office/drawing/2014/main" id="{658F15CA-61DC-F8FD-6FD1-B4E165CCEA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2" y="4173"/>
                  <a:ext cx="29" cy="52"/>
                </a:xfrm>
                <a:custGeom>
                  <a:avLst/>
                  <a:gdLst>
                    <a:gd name="T0" fmla="*/ 0 w 35"/>
                    <a:gd name="T1" fmla="*/ 6 h 65"/>
                    <a:gd name="T2" fmla="*/ 2 w 35"/>
                    <a:gd name="T3" fmla="*/ 6 h 65"/>
                    <a:gd name="T4" fmla="*/ 2 w 35"/>
                    <a:gd name="T5" fmla="*/ 6 h 65"/>
                    <a:gd name="T6" fmla="*/ 2 w 35"/>
                    <a:gd name="T7" fmla="*/ 4 h 65"/>
                    <a:gd name="T8" fmla="*/ 2 w 35"/>
                    <a:gd name="T9" fmla="*/ 4 h 65"/>
                    <a:gd name="T10" fmla="*/ 2 w 35"/>
                    <a:gd name="T11" fmla="*/ 3 h 65"/>
                    <a:gd name="T12" fmla="*/ 2 w 35"/>
                    <a:gd name="T13" fmla="*/ 3 h 65"/>
                    <a:gd name="T14" fmla="*/ 2 w 35"/>
                    <a:gd name="T15" fmla="*/ 3 h 65"/>
                    <a:gd name="T16" fmla="*/ 2 w 35"/>
                    <a:gd name="T17" fmla="*/ 3 h 65"/>
                    <a:gd name="T18" fmla="*/ 2 w 35"/>
                    <a:gd name="T19" fmla="*/ 3 h 65"/>
                    <a:gd name="T20" fmla="*/ 2 w 35"/>
                    <a:gd name="T21" fmla="*/ 3 h 65"/>
                    <a:gd name="T22" fmla="*/ 2 w 35"/>
                    <a:gd name="T23" fmla="*/ 3 h 65"/>
                    <a:gd name="T24" fmla="*/ 2 w 35"/>
                    <a:gd name="T25" fmla="*/ 2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2 w 35"/>
                    <a:gd name="T43" fmla="*/ 2 h 65"/>
                    <a:gd name="T44" fmla="*/ 3 w 35"/>
                    <a:gd name="T45" fmla="*/ 2 h 65"/>
                    <a:gd name="T46" fmla="*/ 3 w 35"/>
                    <a:gd name="T47" fmla="*/ 2 h 65"/>
                    <a:gd name="T48" fmla="*/ 2 w 35"/>
                    <a:gd name="T49" fmla="*/ 2 h 65"/>
                    <a:gd name="T50" fmla="*/ 2 w 35"/>
                    <a:gd name="T51" fmla="*/ 2 h 65"/>
                    <a:gd name="T52" fmla="*/ 3 w 35"/>
                    <a:gd name="T53" fmla="*/ 2 h 65"/>
                    <a:gd name="T54" fmla="*/ 3 w 35"/>
                    <a:gd name="T55" fmla="*/ 2 h 65"/>
                    <a:gd name="T56" fmla="*/ 4 w 35"/>
                    <a:gd name="T57" fmla="*/ 2 h 65"/>
                    <a:gd name="T58" fmla="*/ 4 w 35"/>
                    <a:gd name="T59" fmla="*/ 2 h 65"/>
                    <a:gd name="T60" fmla="*/ 4 w 35"/>
                    <a:gd name="T61" fmla="*/ 3 h 65"/>
                    <a:gd name="T62" fmla="*/ 4 w 35"/>
                    <a:gd name="T63" fmla="*/ 4 h 65"/>
                    <a:gd name="T64" fmla="*/ 4 w 35"/>
                    <a:gd name="T65" fmla="*/ 4 h 65"/>
                    <a:gd name="T66" fmla="*/ 4 w 35"/>
                    <a:gd name="T67" fmla="*/ 4 h 65"/>
                    <a:gd name="T68" fmla="*/ 4 w 35"/>
                    <a:gd name="T69" fmla="*/ 4 h 65"/>
                    <a:gd name="T70" fmla="*/ 4 w 35"/>
                    <a:gd name="T71" fmla="*/ 3 h 65"/>
                    <a:gd name="T72" fmla="*/ 4 w 35"/>
                    <a:gd name="T73" fmla="*/ 3 h 65"/>
                    <a:gd name="T74" fmla="*/ 3 w 35"/>
                    <a:gd name="T75" fmla="*/ 2 h 65"/>
                    <a:gd name="T76" fmla="*/ 3 w 35"/>
                    <a:gd name="T77" fmla="*/ 2 h 65"/>
                    <a:gd name="T78" fmla="*/ 3 w 35"/>
                    <a:gd name="T79" fmla="*/ 3 h 65"/>
                    <a:gd name="T80" fmla="*/ 4 w 35"/>
                    <a:gd name="T81" fmla="*/ 4 h 65"/>
                    <a:gd name="T82" fmla="*/ 4 w 35"/>
                    <a:gd name="T83" fmla="*/ 5 h 65"/>
                    <a:gd name="T84" fmla="*/ 5 w 35"/>
                    <a:gd name="T85" fmla="*/ 6 h 65"/>
                    <a:gd name="T86" fmla="*/ 6 w 35"/>
                    <a:gd name="T87" fmla="*/ 6 h 65"/>
                    <a:gd name="T88" fmla="*/ 6 w 35"/>
                    <a:gd name="T89" fmla="*/ 7 h 65"/>
                    <a:gd name="T90" fmla="*/ 5 w 35"/>
                    <a:gd name="T91" fmla="*/ 7 h 65"/>
                    <a:gd name="T92" fmla="*/ 5 w 35"/>
                    <a:gd name="T93" fmla="*/ 7 h 65"/>
                    <a:gd name="T94" fmla="*/ 5 w 35"/>
                    <a:gd name="T95" fmla="*/ 7 h 65"/>
                    <a:gd name="T96" fmla="*/ 5 w 35"/>
                    <a:gd name="T97" fmla="*/ 6 h 65"/>
                    <a:gd name="T98" fmla="*/ 3 w 35"/>
                    <a:gd name="T99" fmla="*/ 6 h 65"/>
                    <a:gd name="T100" fmla="*/ 3 w 35"/>
                    <a:gd name="T101" fmla="*/ 5 h 65"/>
                    <a:gd name="T102" fmla="*/ 2 w 35"/>
                    <a:gd name="T103" fmla="*/ 5 h 65"/>
                    <a:gd name="T104" fmla="*/ 2 w 35"/>
                    <a:gd name="T105" fmla="*/ 5 h 65"/>
                    <a:gd name="T106" fmla="*/ 2 w 35"/>
                    <a:gd name="T107" fmla="*/ 6 h 65"/>
                    <a:gd name="T108" fmla="*/ 2 w 35"/>
                    <a:gd name="T109" fmla="*/ 7 h 65"/>
                    <a:gd name="T110" fmla="*/ 2 w 35"/>
                    <a:gd name="T111" fmla="*/ 7 h 65"/>
                    <a:gd name="T112" fmla="*/ 0 w 35"/>
                    <a:gd name="T113" fmla="*/ 7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300" name="Freeform 821">
                  <a:extLst>
                    <a:ext uri="{FF2B5EF4-FFF2-40B4-BE49-F238E27FC236}">
                      <a16:creationId xmlns:a16="http://schemas.microsoft.com/office/drawing/2014/main" id="{36C2C4ED-080B-0FA0-6950-1E278CEDBC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2" y="4173"/>
                  <a:ext cx="29" cy="52"/>
                </a:xfrm>
                <a:custGeom>
                  <a:avLst/>
                  <a:gdLst>
                    <a:gd name="T0" fmla="*/ 0 w 35"/>
                    <a:gd name="T1" fmla="*/ 6 h 65"/>
                    <a:gd name="T2" fmla="*/ 2 w 35"/>
                    <a:gd name="T3" fmla="*/ 6 h 65"/>
                    <a:gd name="T4" fmla="*/ 2 w 35"/>
                    <a:gd name="T5" fmla="*/ 6 h 65"/>
                    <a:gd name="T6" fmla="*/ 2 w 35"/>
                    <a:gd name="T7" fmla="*/ 4 h 65"/>
                    <a:gd name="T8" fmla="*/ 2 w 35"/>
                    <a:gd name="T9" fmla="*/ 4 h 65"/>
                    <a:gd name="T10" fmla="*/ 2 w 35"/>
                    <a:gd name="T11" fmla="*/ 3 h 65"/>
                    <a:gd name="T12" fmla="*/ 2 w 35"/>
                    <a:gd name="T13" fmla="*/ 3 h 65"/>
                    <a:gd name="T14" fmla="*/ 2 w 35"/>
                    <a:gd name="T15" fmla="*/ 3 h 65"/>
                    <a:gd name="T16" fmla="*/ 2 w 35"/>
                    <a:gd name="T17" fmla="*/ 3 h 65"/>
                    <a:gd name="T18" fmla="*/ 2 w 35"/>
                    <a:gd name="T19" fmla="*/ 3 h 65"/>
                    <a:gd name="T20" fmla="*/ 2 w 35"/>
                    <a:gd name="T21" fmla="*/ 3 h 65"/>
                    <a:gd name="T22" fmla="*/ 2 w 35"/>
                    <a:gd name="T23" fmla="*/ 3 h 65"/>
                    <a:gd name="T24" fmla="*/ 2 w 35"/>
                    <a:gd name="T25" fmla="*/ 2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2 w 35"/>
                    <a:gd name="T43" fmla="*/ 2 h 65"/>
                    <a:gd name="T44" fmla="*/ 3 w 35"/>
                    <a:gd name="T45" fmla="*/ 2 h 65"/>
                    <a:gd name="T46" fmla="*/ 3 w 35"/>
                    <a:gd name="T47" fmla="*/ 2 h 65"/>
                    <a:gd name="T48" fmla="*/ 2 w 35"/>
                    <a:gd name="T49" fmla="*/ 2 h 65"/>
                    <a:gd name="T50" fmla="*/ 2 w 35"/>
                    <a:gd name="T51" fmla="*/ 2 h 65"/>
                    <a:gd name="T52" fmla="*/ 3 w 35"/>
                    <a:gd name="T53" fmla="*/ 2 h 65"/>
                    <a:gd name="T54" fmla="*/ 3 w 35"/>
                    <a:gd name="T55" fmla="*/ 2 h 65"/>
                    <a:gd name="T56" fmla="*/ 4 w 35"/>
                    <a:gd name="T57" fmla="*/ 2 h 65"/>
                    <a:gd name="T58" fmla="*/ 4 w 35"/>
                    <a:gd name="T59" fmla="*/ 2 h 65"/>
                    <a:gd name="T60" fmla="*/ 4 w 35"/>
                    <a:gd name="T61" fmla="*/ 3 h 65"/>
                    <a:gd name="T62" fmla="*/ 4 w 35"/>
                    <a:gd name="T63" fmla="*/ 4 h 65"/>
                    <a:gd name="T64" fmla="*/ 4 w 35"/>
                    <a:gd name="T65" fmla="*/ 4 h 65"/>
                    <a:gd name="T66" fmla="*/ 4 w 35"/>
                    <a:gd name="T67" fmla="*/ 4 h 65"/>
                    <a:gd name="T68" fmla="*/ 4 w 35"/>
                    <a:gd name="T69" fmla="*/ 4 h 65"/>
                    <a:gd name="T70" fmla="*/ 4 w 35"/>
                    <a:gd name="T71" fmla="*/ 3 h 65"/>
                    <a:gd name="T72" fmla="*/ 4 w 35"/>
                    <a:gd name="T73" fmla="*/ 3 h 65"/>
                    <a:gd name="T74" fmla="*/ 3 w 35"/>
                    <a:gd name="T75" fmla="*/ 2 h 65"/>
                    <a:gd name="T76" fmla="*/ 3 w 35"/>
                    <a:gd name="T77" fmla="*/ 2 h 65"/>
                    <a:gd name="T78" fmla="*/ 3 w 35"/>
                    <a:gd name="T79" fmla="*/ 3 h 65"/>
                    <a:gd name="T80" fmla="*/ 4 w 35"/>
                    <a:gd name="T81" fmla="*/ 4 h 65"/>
                    <a:gd name="T82" fmla="*/ 4 w 35"/>
                    <a:gd name="T83" fmla="*/ 5 h 65"/>
                    <a:gd name="T84" fmla="*/ 5 w 35"/>
                    <a:gd name="T85" fmla="*/ 6 h 65"/>
                    <a:gd name="T86" fmla="*/ 6 w 35"/>
                    <a:gd name="T87" fmla="*/ 6 h 65"/>
                    <a:gd name="T88" fmla="*/ 6 w 35"/>
                    <a:gd name="T89" fmla="*/ 7 h 65"/>
                    <a:gd name="T90" fmla="*/ 5 w 35"/>
                    <a:gd name="T91" fmla="*/ 7 h 65"/>
                    <a:gd name="T92" fmla="*/ 5 w 35"/>
                    <a:gd name="T93" fmla="*/ 7 h 65"/>
                    <a:gd name="T94" fmla="*/ 5 w 35"/>
                    <a:gd name="T95" fmla="*/ 7 h 65"/>
                    <a:gd name="T96" fmla="*/ 5 w 35"/>
                    <a:gd name="T97" fmla="*/ 6 h 65"/>
                    <a:gd name="T98" fmla="*/ 3 w 35"/>
                    <a:gd name="T99" fmla="*/ 6 h 65"/>
                    <a:gd name="T100" fmla="*/ 3 w 35"/>
                    <a:gd name="T101" fmla="*/ 5 h 65"/>
                    <a:gd name="T102" fmla="*/ 2 w 35"/>
                    <a:gd name="T103" fmla="*/ 5 h 65"/>
                    <a:gd name="T104" fmla="*/ 2 w 35"/>
                    <a:gd name="T105" fmla="*/ 5 h 65"/>
                    <a:gd name="T106" fmla="*/ 2 w 35"/>
                    <a:gd name="T107" fmla="*/ 6 h 65"/>
                    <a:gd name="T108" fmla="*/ 2 w 35"/>
                    <a:gd name="T109" fmla="*/ 7 h 65"/>
                    <a:gd name="T110" fmla="*/ 2 w 35"/>
                    <a:gd name="T111" fmla="*/ 7 h 65"/>
                    <a:gd name="T112" fmla="*/ 0 w 35"/>
                    <a:gd name="T113" fmla="*/ 7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1" name="Group 837">
                <a:extLst>
                  <a:ext uri="{FF2B5EF4-FFF2-40B4-BE49-F238E27FC236}">
                    <a16:creationId xmlns:a16="http://schemas.microsoft.com/office/drawing/2014/main" id="{6C3D2DC9-F2B2-C6A9-CBC9-29C2CEF16F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83113" y="5634038"/>
                <a:ext cx="114300" cy="106363"/>
                <a:chOff x="1153" y="4032"/>
                <a:chExt cx="103" cy="100"/>
              </a:xfrm>
            </p:grpSpPr>
            <p:sp>
              <p:nvSpPr>
                <p:cNvPr id="4281" name="Rectangle 838">
                  <a:extLst>
                    <a:ext uri="{FF2B5EF4-FFF2-40B4-BE49-F238E27FC236}">
                      <a16:creationId xmlns:a16="http://schemas.microsoft.com/office/drawing/2014/main" id="{924375BF-5716-9C4D-0015-1B63C02B3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82" name="Rectangle 839">
                  <a:extLst>
                    <a:ext uri="{FF2B5EF4-FFF2-40B4-BE49-F238E27FC236}">
                      <a16:creationId xmlns:a16="http://schemas.microsoft.com/office/drawing/2014/main" id="{EAC89077-B5F9-655C-E79B-AD252FC975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83" name="Freeform 840">
                  <a:extLst>
                    <a:ext uri="{FF2B5EF4-FFF2-40B4-BE49-F238E27FC236}">
                      <a16:creationId xmlns:a16="http://schemas.microsoft.com/office/drawing/2014/main" id="{C8058135-904A-6DD5-CA5B-5BBC84E709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4" name="Freeform 841">
                  <a:extLst>
                    <a:ext uri="{FF2B5EF4-FFF2-40B4-BE49-F238E27FC236}">
                      <a16:creationId xmlns:a16="http://schemas.microsoft.com/office/drawing/2014/main" id="{18F70E55-1934-612B-AB39-68C0A3930D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5" name="Freeform 842">
                  <a:extLst>
                    <a:ext uri="{FF2B5EF4-FFF2-40B4-BE49-F238E27FC236}">
                      <a16:creationId xmlns:a16="http://schemas.microsoft.com/office/drawing/2014/main" id="{98A47F25-7044-71A8-6EE3-FEA589D4E2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6" name="Freeform 843">
                  <a:extLst>
                    <a:ext uri="{FF2B5EF4-FFF2-40B4-BE49-F238E27FC236}">
                      <a16:creationId xmlns:a16="http://schemas.microsoft.com/office/drawing/2014/main" id="{F5CA8314-652C-FCEB-388F-7AF7FE52F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7" name="Freeform 844">
                  <a:extLst>
                    <a:ext uri="{FF2B5EF4-FFF2-40B4-BE49-F238E27FC236}">
                      <a16:creationId xmlns:a16="http://schemas.microsoft.com/office/drawing/2014/main" id="{B4C6839F-0C9F-4E27-7C70-03A12BE9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8" name="Freeform 845">
                  <a:extLst>
                    <a:ext uri="{FF2B5EF4-FFF2-40B4-BE49-F238E27FC236}">
                      <a16:creationId xmlns:a16="http://schemas.microsoft.com/office/drawing/2014/main" id="{457C5E5C-F819-A59A-B74E-3AD5B195CF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9" name="Freeform 846">
                  <a:extLst>
                    <a:ext uri="{FF2B5EF4-FFF2-40B4-BE49-F238E27FC236}">
                      <a16:creationId xmlns:a16="http://schemas.microsoft.com/office/drawing/2014/main" id="{60CB04EE-B575-E936-0541-D8DE23D419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2 h 25"/>
                    <a:gd name="T36" fmla="*/ 13 w 25"/>
                    <a:gd name="T37" fmla="*/ 2 h 25"/>
                    <a:gd name="T38" fmla="*/ 12 w 25"/>
                    <a:gd name="T39" fmla="*/ 2 h 25"/>
                    <a:gd name="T40" fmla="*/ 12 w 25"/>
                    <a:gd name="T41" fmla="*/ 0 h 25"/>
                    <a:gd name="T42" fmla="*/ 12 w 25"/>
                    <a:gd name="T43" fmla="*/ 0 h 25"/>
                    <a:gd name="T44" fmla="*/ 12 w 25"/>
                    <a:gd name="T45" fmla="*/ 0 h 25"/>
                    <a:gd name="T46" fmla="*/ 10 w 25"/>
                    <a:gd name="T47" fmla="*/ 0 h 25"/>
                    <a:gd name="T48" fmla="*/ 10 w 25"/>
                    <a:gd name="T49" fmla="*/ 0 h 25"/>
                    <a:gd name="T50" fmla="*/ 10 w 25"/>
                    <a:gd name="T51" fmla="*/ 0 h 25"/>
                    <a:gd name="T52" fmla="*/ 8 w 25"/>
                    <a:gd name="T53" fmla="*/ 0 h 25"/>
                    <a:gd name="T54" fmla="*/ 8 w 25"/>
                    <a:gd name="T55" fmla="*/ 0 h 25"/>
                    <a:gd name="T56" fmla="*/ 8 w 25"/>
                    <a:gd name="T57" fmla="*/ 0 h 25"/>
                    <a:gd name="T58" fmla="*/ 6 w 25"/>
                    <a:gd name="T59" fmla="*/ 2 h 25"/>
                    <a:gd name="T60" fmla="*/ 0 w 25"/>
                    <a:gd name="T61" fmla="*/ 7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90" name="Freeform 847">
                  <a:extLst>
                    <a:ext uri="{FF2B5EF4-FFF2-40B4-BE49-F238E27FC236}">
                      <a16:creationId xmlns:a16="http://schemas.microsoft.com/office/drawing/2014/main" id="{F419365A-4F9B-6458-5A4A-4F0B795177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4 h 25"/>
                    <a:gd name="T36" fmla="*/ 13 w 25"/>
                    <a:gd name="T37" fmla="*/ 2 h 25"/>
                    <a:gd name="T38" fmla="*/ 13 w 25"/>
                    <a:gd name="T39" fmla="*/ 2 h 25"/>
                    <a:gd name="T40" fmla="*/ 13 w 25"/>
                    <a:gd name="T41" fmla="*/ 2 h 25"/>
                    <a:gd name="T42" fmla="*/ 12 w 25"/>
                    <a:gd name="T43" fmla="*/ 2 h 25"/>
                    <a:gd name="T44" fmla="*/ 12 w 25"/>
                    <a:gd name="T45" fmla="*/ 0 h 25"/>
                    <a:gd name="T46" fmla="*/ 12 w 25"/>
                    <a:gd name="T47" fmla="*/ 0 h 25"/>
                    <a:gd name="T48" fmla="*/ 12 w 25"/>
                    <a:gd name="T49" fmla="*/ 0 h 25"/>
                    <a:gd name="T50" fmla="*/ 12 w 25"/>
                    <a:gd name="T51" fmla="*/ 0 h 25"/>
                    <a:gd name="T52" fmla="*/ 10 w 25"/>
                    <a:gd name="T53" fmla="*/ 0 h 25"/>
                    <a:gd name="T54" fmla="*/ 10 w 25"/>
                    <a:gd name="T55" fmla="*/ 0 h 25"/>
                    <a:gd name="T56" fmla="*/ 10 w 25"/>
                    <a:gd name="T57" fmla="*/ 0 h 25"/>
                    <a:gd name="T58" fmla="*/ 10 w 25"/>
                    <a:gd name="T59" fmla="*/ 0 h 25"/>
                    <a:gd name="T60" fmla="*/ 8 w 25"/>
                    <a:gd name="T61" fmla="*/ 0 h 25"/>
                    <a:gd name="T62" fmla="*/ 8 w 25"/>
                    <a:gd name="T63" fmla="*/ 0 h 25"/>
                    <a:gd name="T64" fmla="*/ 8 w 25"/>
                    <a:gd name="T65" fmla="*/ 0 h 25"/>
                    <a:gd name="T66" fmla="*/ 8 w 25"/>
                    <a:gd name="T67" fmla="*/ 0 h 25"/>
                    <a:gd name="T68" fmla="*/ 6 w 25"/>
                    <a:gd name="T69" fmla="*/ 2 h 25"/>
                    <a:gd name="T70" fmla="*/ 0 w 25"/>
                    <a:gd name="T71" fmla="*/ 7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91" name="Freeform 848">
                  <a:extLst>
                    <a:ext uri="{FF2B5EF4-FFF2-40B4-BE49-F238E27FC236}">
                      <a16:creationId xmlns:a16="http://schemas.microsoft.com/office/drawing/2014/main" id="{36B11746-512D-E79F-C9C1-1F6146124F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92" name="Freeform 849">
                  <a:extLst>
                    <a:ext uri="{FF2B5EF4-FFF2-40B4-BE49-F238E27FC236}">
                      <a16:creationId xmlns:a16="http://schemas.microsoft.com/office/drawing/2014/main" id="{61C91C92-5657-54D0-A91F-7D8AAE75F0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93" name="Freeform 850">
                  <a:extLst>
                    <a:ext uri="{FF2B5EF4-FFF2-40B4-BE49-F238E27FC236}">
                      <a16:creationId xmlns:a16="http://schemas.microsoft.com/office/drawing/2014/main" id="{A0D8D5E7-8E65-0765-D82A-9D20D86CCC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94" name="Freeform 851">
                  <a:extLst>
                    <a:ext uri="{FF2B5EF4-FFF2-40B4-BE49-F238E27FC236}">
                      <a16:creationId xmlns:a16="http://schemas.microsoft.com/office/drawing/2014/main" id="{4F1A8E37-22AF-35AA-51B9-CF670AC0FA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2" name="Group 1447">
                <a:extLst>
                  <a:ext uri="{FF2B5EF4-FFF2-40B4-BE49-F238E27FC236}">
                    <a16:creationId xmlns:a16="http://schemas.microsoft.com/office/drawing/2014/main" id="{F359E130-9137-D251-9B6A-BF93C5BF7C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43200" y="3048000"/>
                <a:ext cx="114300" cy="103188"/>
                <a:chOff x="3746" y="3977"/>
                <a:chExt cx="86" cy="80"/>
              </a:xfrm>
            </p:grpSpPr>
            <p:sp>
              <p:nvSpPr>
                <p:cNvPr id="4277" name="Rectangle 1448">
                  <a:extLst>
                    <a:ext uri="{FF2B5EF4-FFF2-40B4-BE49-F238E27FC236}">
                      <a16:creationId xmlns:a16="http://schemas.microsoft.com/office/drawing/2014/main" id="{5AE3BFBC-FEA7-0A58-8D20-5944D341CC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8" name="Rectangle 1449">
                  <a:extLst>
                    <a:ext uri="{FF2B5EF4-FFF2-40B4-BE49-F238E27FC236}">
                      <a16:creationId xmlns:a16="http://schemas.microsoft.com/office/drawing/2014/main" id="{024E3543-B112-DCFB-854E-58B9089F80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9" name="Freeform 1450">
                  <a:extLst>
                    <a:ext uri="{FF2B5EF4-FFF2-40B4-BE49-F238E27FC236}">
                      <a16:creationId xmlns:a16="http://schemas.microsoft.com/office/drawing/2014/main" id="{74B16EC9-6F5A-1E9F-BF3C-D4AF36A290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80" name="Freeform 1451">
                  <a:extLst>
                    <a:ext uri="{FF2B5EF4-FFF2-40B4-BE49-F238E27FC236}">
                      <a16:creationId xmlns:a16="http://schemas.microsoft.com/office/drawing/2014/main" id="{C6BFE087-959D-4738-01CB-9E09C46263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3" name="Group 1452">
                <a:extLst>
                  <a:ext uri="{FF2B5EF4-FFF2-40B4-BE49-F238E27FC236}">
                    <a16:creationId xmlns:a16="http://schemas.microsoft.com/office/drawing/2014/main" id="{54432380-733E-596F-476F-36C63039D3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16238" y="3783013"/>
                <a:ext cx="114300" cy="103188"/>
                <a:chOff x="3746" y="3977"/>
                <a:chExt cx="86" cy="80"/>
              </a:xfrm>
            </p:grpSpPr>
            <p:sp>
              <p:nvSpPr>
                <p:cNvPr id="4273" name="Rectangle 1453">
                  <a:extLst>
                    <a:ext uri="{FF2B5EF4-FFF2-40B4-BE49-F238E27FC236}">
                      <a16:creationId xmlns:a16="http://schemas.microsoft.com/office/drawing/2014/main" id="{1EB70C63-5B40-0A36-0AA4-AE58190C45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4" name="Rectangle 1454">
                  <a:extLst>
                    <a:ext uri="{FF2B5EF4-FFF2-40B4-BE49-F238E27FC236}">
                      <a16:creationId xmlns:a16="http://schemas.microsoft.com/office/drawing/2014/main" id="{F2AF3D82-DC20-17A7-5C17-E646807413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5" name="Freeform 1455">
                  <a:extLst>
                    <a:ext uri="{FF2B5EF4-FFF2-40B4-BE49-F238E27FC236}">
                      <a16:creationId xmlns:a16="http://schemas.microsoft.com/office/drawing/2014/main" id="{5B239E4E-B51B-4929-FA2E-16127308DD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76" name="Freeform 1456">
                  <a:extLst>
                    <a:ext uri="{FF2B5EF4-FFF2-40B4-BE49-F238E27FC236}">
                      <a16:creationId xmlns:a16="http://schemas.microsoft.com/office/drawing/2014/main" id="{C35D1F9D-2058-5F84-02A9-34E59D8903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4" name="Group 1477">
                <a:extLst>
                  <a:ext uri="{FF2B5EF4-FFF2-40B4-BE49-F238E27FC236}">
                    <a16:creationId xmlns:a16="http://schemas.microsoft.com/office/drawing/2014/main" id="{4497A14C-F982-6A3B-D1D3-BB3714906AE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6800" y="5802313"/>
                <a:ext cx="114300" cy="101600"/>
                <a:chOff x="3746" y="3977"/>
                <a:chExt cx="86" cy="80"/>
              </a:xfrm>
            </p:grpSpPr>
            <p:sp>
              <p:nvSpPr>
                <p:cNvPr id="4269" name="Rectangle 1478">
                  <a:extLst>
                    <a:ext uri="{FF2B5EF4-FFF2-40B4-BE49-F238E27FC236}">
                      <a16:creationId xmlns:a16="http://schemas.microsoft.com/office/drawing/2014/main" id="{3DAA6B7D-1C82-3DD7-8B5A-6AA92B7134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0" name="Rectangle 1479">
                  <a:extLst>
                    <a:ext uri="{FF2B5EF4-FFF2-40B4-BE49-F238E27FC236}">
                      <a16:creationId xmlns:a16="http://schemas.microsoft.com/office/drawing/2014/main" id="{515AF4DE-4D22-5DDD-1F4B-84701AD428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71" name="Freeform 1480">
                  <a:extLst>
                    <a:ext uri="{FF2B5EF4-FFF2-40B4-BE49-F238E27FC236}">
                      <a16:creationId xmlns:a16="http://schemas.microsoft.com/office/drawing/2014/main" id="{875E8790-7493-9B32-BE4A-BF01D9531C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72" name="Freeform 1481">
                  <a:extLst>
                    <a:ext uri="{FF2B5EF4-FFF2-40B4-BE49-F238E27FC236}">
                      <a16:creationId xmlns:a16="http://schemas.microsoft.com/office/drawing/2014/main" id="{58AB90E3-7666-7431-FFFD-93C7579320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5" name="Group 1542">
                <a:extLst>
                  <a:ext uri="{FF2B5EF4-FFF2-40B4-BE49-F238E27FC236}">
                    <a16:creationId xmlns:a16="http://schemas.microsoft.com/office/drawing/2014/main" id="{58A62F16-7202-2B00-EDDB-B19CD79286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4275" y="6789738"/>
                <a:ext cx="114300" cy="103188"/>
                <a:chOff x="3746" y="3977"/>
                <a:chExt cx="86" cy="80"/>
              </a:xfrm>
            </p:grpSpPr>
            <p:sp>
              <p:nvSpPr>
                <p:cNvPr id="4265" name="Rectangle 1543">
                  <a:extLst>
                    <a:ext uri="{FF2B5EF4-FFF2-40B4-BE49-F238E27FC236}">
                      <a16:creationId xmlns:a16="http://schemas.microsoft.com/office/drawing/2014/main" id="{9A0863FB-45BD-9E91-E336-B02CB9FDC9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66" name="Rectangle 1544">
                  <a:extLst>
                    <a:ext uri="{FF2B5EF4-FFF2-40B4-BE49-F238E27FC236}">
                      <a16:creationId xmlns:a16="http://schemas.microsoft.com/office/drawing/2014/main" id="{A484A840-208A-9C9B-0C00-58FC55187E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3977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67" name="Freeform 1545">
                  <a:extLst>
                    <a:ext uri="{FF2B5EF4-FFF2-40B4-BE49-F238E27FC236}">
                      <a16:creationId xmlns:a16="http://schemas.microsoft.com/office/drawing/2014/main" id="{8BD29AA8-D19A-5C36-3F50-23F9496080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8" name="Freeform 1546">
                  <a:extLst>
                    <a:ext uri="{FF2B5EF4-FFF2-40B4-BE49-F238E27FC236}">
                      <a16:creationId xmlns:a16="http://schemas.microsoft.com/office/drawing/2014/main" id="{9B0C32E1-A7FA-1E23-E82C-92F8365AAF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3991"/>
                  <a:ext cx="58" cy="54"/>
                </a:xfrm>
                <a:custGeom>
                  <a:avLst/>
                  <a:gdLst>
                    <a:gd name="T0" fmla="*/ 4 w 69"/>
                    <a:gd name="T1" fmla="*/ 0 h 67"/>
                    <a:gd name="T2" fmla="*/ 4 w 69"/>
                    <a:gd name="T3" fmla="*/ 2 h 67"/>
                    <a:gd name="T4" fmla="*/ 0 w 69"/>
                    <a:gd name="T5" fmla="*/ 2 h 67"/>
                    <a:gd name="T6" fmla="*/ 0 w 69"/>
                    <a:gd name="T7" fmla="*/ 5 h 67"/>
                    <a:gd name="T8" fmla="*/ 4 w 69"/>
                    <a:gd name="T9" fmla="*/ 5 h 67"/>
                    <a:gd name="T10" fmla="*/ 4 w 69"/>
                    <a:gd name="T11" fmla="*/ 8 h 67"/>
                    <a:gd name="T12" fmla="*/ 8 w 69"/>
                    <a:gd name="T13" fmla="*/ 8 h 67"/>
                    <a:gd name="T14" fmla="*/ 8 w 69"/>
                    <a:gd name="T15" fmla="*/ 5 h 67"/>
                    <a:gd name="T16" fmla="*/ 12 w 69"/>
                    <a:gd name="T17" fmla="*/ 5 h 67"/>
                    <a:gd name="T18" fmla="*/ 12 w 69"/>
                    <a:gd name="T19" fmla="*/ 2 h 67"/>
                    <a:gd name="T20" fmla="*/ 8 w 69"/>
                    <a:gd name="T21" fmla="*/ 2 h 67"/>
                    <a:gd name="T22" fmla="*/ 8 w 69"/>
                    <a:gd name="T23" fmla="*/ 0 h 67"/>
                    <a:gd name="T24" fmla="*/ 4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6" name="Group 1547">
                <a:extLst>
                  <a:ext uri="{FF2B5EF4-FFF2-40B4-BE49-F238E27FC236}">
                    <a16:creationId xmlns:a16="http://schemas.microsoft.com/office/drawing/2014/main" id="{4B532828-282C-5882-5548-A5CB602D5C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73363" y="6789738"/>
                <a:ext cx="119063" cy="103188"/>
                <a:chOff x="136" y="3371"/>
                <a:chExt cx="105" cy="99"/>
              </a:xfrm>
            </p:grpSpPr>
            <p:sp>
              <p:nvSpPr>
                <p:cNvPr id="4246" name="Rectangle 1548">
                  <a:extLst>
                    <a:ext uri="{FF2B5EF4-FFF2-40B4-BE49-F238E27FC236}">
                      <a16:creationId xmlns:a16="http://schemas.microsoft.com/office/drawing/2014/main" id="{C1068A29-E2FF-AF7B-4F90-8BC674D2B8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" y="3371"/>
                  <a:ext cx="105" cy="9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47" name="Rectangle 1549">
                  <a:extLst>
                    <a:ext uri="{FF2B5EF4-FFF2-40B4-BE49-F238E27FC236}">
                      <a16:creationId xmlns:a16="http://schemas.microsoft.com/office/drawing/2014/main" id="{64CAECF9-4C17-B12D-B6AA-0B1D6EEF77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" y="3371"/>
                  <a:ext cx="105" cy="9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48" name="Line 1550">
                  <a:extLst>
                    <a:ext uri="{FF2B5EF4-FFF2-40B4-BE49-F238E27FC236}">
                      <a16:creationId xmlns:a16="http://schemas.microsoft.com/office/drawing/2014/main" id="{0B96B325-0778-67ED-67E2-1F2210ECE9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3" y="3394"/>
                  <a:ext cx="15" cy="1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49" name="Rectangle 1551">
                  <a:extLst>
                    <a:ext uri="{FF2B5EF4-FFF2-40B4-BE49-F238E27FC236}">
                      <a16:creationId xmlns:a16="http://schemas.microsoft.com/office/drawing/2014/main" id="{25633F97-DCEF-9064-9A17-9A711C4FCA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" y="3411"/>
                  <a:ext cx="15" cy="46"/>
                </a:xfrm>
                <a:prstGeom prst="rect">
                  <a:avLst/>
                </a:prstGeom>
                <a:solidFill>
                  <a:srgbClr val="0000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50" name="Rectangle 1552">
                  <a:extLst>
                    <a:ext uri="{FF2B5EF4-FFF2-40B4-BE49-F238E27FC236}">
                      <a16:creationId xmlns:a16="http://schemas.microsoft.com/office/drawing/2014/main" id="{0844F1FA-B22D-DBCC-A94C-D8AE04288D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" y="3411"/>
                  <a:ext cx="15" cy="46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51" name="Freeform 1553">
                  <a:extLst>
                    <a:ext uri="{FF2B5EF4-FFF2-40B4-BE49-F238E27FC236}">
                      <a16:creationId xmlns:a16="http://schemas.microsoft.com/office/drawing/2014/main" id="{77488066-D44A-EF42-6B71-10FA7235B5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" y="3401"/>
                  <a:ext cx="15" cy="18"/>
                </a:xfrm>
                <a:custGeom>
                  <a:avLst/>
                  <a:gdLst>
                    <a:gd name="T0" fmla="*/ 15 w 15"/>
                    <a:gd name="T1" fmla="*/ 8 h 18"/>
                    <a:gd name="T2" fmla="*/ 15 w 15"/>
                    <a:gd name="T3" fmla="*/ 10 h 18"/>
                    <a:gd name="T4" fmla="*/ 15 w 15"/>
                    <a:gd name="T5" fmla="*/ 12 h 18"/>
                    <a:gd name="T6" fmla="*/ 14 w 15"/>
                    <a:gd name="T7" fmla="*/ 14 h 18"/>
                    <a:gd name="T8" fmla="*/ 14 w 15"/>
                    <a:gd name="T9" fmla="*/ 16 h 18"/>
                    <a:gd name="T10" fmla="*/ 12 w 15"/>
                    <a:gd name="T11" fmla="*/ 16 h 18"/>
                    <a:gd name="T12" fmla="*/ 10 w 15"/>
                    <a:gd name="T13" fmla="*/ 18 h 18"/>
                    <a:gd name="T14" fmla="*/ 10 w 15"/>
                    <a:gd name="T15" fmla="*/ 18 h 18"/>
                    <a:gd name="T16" fmla="*/ 8 w 15"/>
                    <a:gd name="T17" fmla="*/ 18 h 18"/>
                    <a:gd name="T18" fmla="*/ 6 w 15"/>
                    <a:gd name="T19" fmla="*/ 18 h 18"/>
                    <a:gd name="T20" fmla="*/ 4 w 15"/>
                    <a:gd name="T21" fmla="*/ 18 h 18"/>
                    <a:gd name="T22" fmla="*/ 4 w 15"/>
                    <a:gd name="T23" fmla="*/ 16 h 18"/>
                    <a:gd name="T24" fmla="*/ 2 w 15"/>
                    <a:gd name="T25" fmla="*/ 16 h 18"/>
                    <a:gd name="T26" fmla="*/ 2 w 15"/>
                    <a:gd name="T27" fmla="*/ 14 h 18"/>
                    <a:gd name="T28" fmla="*/ 0 w 15"/>
                    <a:gd name="T29" fmla="*/ 12 h 18"/>
                    <a:gd name="T30" fmla="*/ 0 w 15"/>
                    <a:gd name="T31" fmla="*/ 10 h 18"/>
                    <a:gd name="T32" fmla="*/ 0 w 15"/>
                    <a:gd name="T33" fmla="*/ 8 h 18"/>
                    <a:gd name="T34" fmla="*/ 0 w 15"/>
                    <a:gd name="T35" fmla="*/ 6 h 18"/>
                    <a:gd name="T36" fmla="*/ 0 w 15"/>
                    <a:gd name="T37" fmla="*/ 6 h 18"/>
                    <a:gd name="T38" fmla="*/ 2 w 15"/>
                    <a:gd name="T39" fmla="*/ 4 h 18"/>
                    <a:gd name="T40" fmla="*/ 2 w 15"/>
                    <a:gd name="T41" fmla="*/ 2 h 18"/>
                    <a:gd name="T42" fmla="*/ 4 w 15"/>
                    <a:gd name="T43" fmla="*/ 2 h 18"/>
                    <a:gd name="T44" fmla="*/ 4 w 15"/>
                    <a:gd name="T45" fmla="*/ 0 h 18"/>
                    <a:gd name="T46" fmla="*/ 6 w 15"/>
                    <a:gd name="T47" fmla="*/ 0 h 18"/>
                    <a:gd name="T48" fmla="*/ 8 w 15"/>
                    <a:gd name="T49" fmla="*/ 0 h 18"/>
                    <a:gd name="T50" fmla="*/ 10 w 15"/>
                    <a:gd name="T51" fmla="*/ 0 h 18"/>
                    <a:gd name="T52" fmla="*/ 10 w 15"/>
                    <a:gd name="T53" fmla="*/ 0 h 18"/>
                    <a:gd name="T54" fmla="*/ 12 w 15"/>
                    <a:gd name="T55" fmla="*/ 2 h 18"/>
                    <a:gd name="T56" fmla="*/ 14 w 15"/>
                    <a:gd name="T57" fmla="*/ 2 h 18"/>
                    <a:gd name="T58" fmla="*/ 14 w 15"/>
                    <a:gd name="T59" fmla="*/ 4 h 18"/>
                    <a:gd name="T60" fmla="*/ 15 w 15"/>
                    <a:gd name="T61" fmla="*/ 6 h 18"/>
                    <a:gd name="T62" fmla="*/ 15 w 15"/>
                    <a:gd name="T63" fmla="*/ 6 h 18"/>
                    <a:gd name="T64" fmla="*/ 15 w 15"/>
                    <a:gd name="T65" fmla="*/ 8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2" name="Freeform 1554">
                  <a:extLst>
                    <a:ext uri="{FF2B5EF4-FFF2-40B4-BE49-F238E27FC236}">
                      <a16:creationId xmlns:a16="http://schemas.microsoft.com/office/drawing/2014/main" id="{DCC4873C-CD7D-7434-0829-3C6ABC6710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" y="3401"/>
                  <a:ext cx="15" cy="18"/>
                </a:xfrm>
                <a:custGeom>
                  <a:avLst/>
                  <a:gdLst>
                    <a:gd name="T0" fmla="*/ 15 w 15"/>
                    <a:gd name="T1" fmla="*/ 8 h 18"/>
                    <a:gd name="T2" fmla="*/ 15 w 15"/>
                    <a:gd name="T3" fmla="*/ 10 h 18"/>
                    <a:gd name="T4" fmla="*/ 15 w 15"/>
                    <a:gd name="T5" fmla="*/ 12 h 18"/>
                    <a:gd name="T6" fmla="*/ 14 w 15"/>
                    <a:gd name="T7" fmla="*/ 14 h 18"/>
                    <a:gd name="T8" fmla="*/ 14 w 15"/>
                    <a:gd name="T9" fmla="*/ 16 h 18"/>
                    <a:gd name="T10" fmla="*/ 12 w 15"/>
                    <a:gd name="T11" fmla="*/ 16 h 18"/>
                    <a:gd name="T12" fmla="*/ 10 w 15"/>
                    <a:gd name="T13" fmla="*/ 18 h 18"/>
                    <a:gd name="T14" fmla="*/ 10 w 15"/>
                    <a:gd name="T15" fmla="*/ 18 h 18"/>
                    <a:gd name="T16" fmla="*/ 8 w 15"/>
                    <a:gd name="T17" fmla="*/ 18 h 18"/>
                    <a:gd name="T18" fmla="*/ 6 w 15"/>
                    <a:gd name="T19" fmla="*/ 18 h 18"/>
                    <a:gd name="T20" fmla="*/ 4 w 15"/>
                    <a:gd name="T21" fmla="*/ 18 h 18"/>
                    <a:gd name="T22" fmla="*/ 4 w 15"/>
                    <a:gd name="T23" fmla="*/ 16 h 18"/>
                    <a:gd name="T24" fmla="*/ 2 w 15"/>
                    <a:gd name="T25" fmla="*/ 16 h 18"/>
                    <a:gd name="T26" fmla="*/ 2 w 15"/>
                    <a:gd name="T27" fmla="*/ 14 h 18"/>
                    <a:gd name="T28" fmla="*/ 0 w 15"/>
                    <a:gd name="T29" fmla="*/ 12 h 18"/>
                    <a:gd name="T30" fmla="*/ 0 w 15"/>
                    <a:gd name="T31" fmla="*/ 10 h 18"/>
                    <a:gd name="T32" fmla="*/ 0 w 15"/>
                    <a:gd name="T33" fmla="*/ 8 h 18"/>
                    <a:gd name="T34" fmla="*/ 0 w 15"/>
                    <a:gd name="T35" fmla="*/ 6 h 18"/>
                    <a:gd name="T36" fmla="*/ 0 w 15"/>
                    <a:gd name="T37" fmla="*/ 6 h 18"/>
                    <a:gd name="T38" fmla="*/ 2 w 15"/>
                    <a:gd name="T39" fmla="*/ 4 h 18"/>
                    <a:gd name="T40" fmla="*/ 2 w 15"/>
                    <a:gd name="T41" fmla="*/ 2 h 18"/>
                    <a:gd name="T42" fmla="*/ 4 w 15"/>
                    <a:gd name="T43" fmla="*/ 2 h 18"/>
                    <a:gd name="T44" fmla="*/ 4 w 15"/>
                    <a:gd name="T45" fmla="*/ 0 h 18"/>
                    <a:gd name="T46" fmla="*/ 6 w 15"/>
                    <a:gd name="T47" fmla="*/ 0 h 18"/>
                    <a:gd name="T48" fmla="*/ 8 w 15"/>
                    <a:gd name="T49" fmla="*/ 0 h 18"/>
                    <a:gd name="T50" fmla="*/ 10 w 15"/>
                    <a:gd name="T51" fmla="*/ 0 h 18"/>
                    <a:gd name="T52" fmla="*/ 10 w 15"/>
                    <a:gd name="T53" fmla="*/ 0 h 18"/>
                    <a:gd name="T54" fmla="*/ 12 w 15"/>
                    <a:gd name="T55" fmla="*/ 2 h 18"/>
                    <a:gd name="T56" fmla="*/ 14 w 15"/>
                    <a:gd name="T57" fmla="*/ 2 h 18"/>
                    <a:gd name="T58" fmla="*/ 14 w 15"/>
                    <a:gd name="T59" fmla="*/ 4 h 18"/>
                    <a:gd name="T60" fmla="*/ 15 w 15"/>
                    <a:gd name="T61" fmla="*/ 6 h 18"/>
                    <a:gd name="T62" fmla="*/ 15 w 15"/>
                    <a:gd name="T63" fmla="*/ 6 h 18"/>
                    <a:gd name="T64" fmla="*/ 15 w 15"/>
                    <a:gd name="T65" fmla="*/ 8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3" name="Line 1555">
                  <a:extLst>
                    <a:ext uri="{FF2B5EF4-FFF2-40B4-BE49-F238E27FC236}">
                      <a16:creationId xmlns:a16="http://schemas.microsoft.com/office/drawing/2014/main" id="{CCB08E16-B5DE-B271-EE85-A519B949EA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" y="3392"/>
                  <a:ext cx="1" cy="19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4" name="Freeform 1556">
                  <a:extLst>
                    <a:ext uri="{FF2B5EF4-FFF2-40B4-BE49-F238E27FC236}">
                      <a16:creationId xmlns:a16="http://schemas.microsoft.com/office/drawing/2014/main" id="{4A9C16D6-230B-C11F-497B-865DE3BD6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" y="3390"/>
                  <a:ext cx="8" cy="6"/>
                </a:xfrm>
                <a:custGeom>
                  <a:avLst/>
                  <a:gdLst>
                    <a:gd name="T0" fmla="*/ 8 w 8"/>
                    <a:gd name="T1" fmla="*/ 2 h 6"/>
                    <a:gd name="T2" fmla="*/ 8 w 8"/>
                    <a:gd name="T3" fmla="*/ 4 h 6"/>
                    <a:gd name="T4" fmla="*/ 8 w 8"/>
                    <a:gd name="T5" fmla="*/ 4 h 6"/>
                    <a:gd name="T6" fmla="*/ 6 w 8"/>
                    <a:gd name="T7" fmla="*/ 4 h 6"/>
                    <a:gd name="T8" fmla="*/ 6 w 8"/>
                    <a:gd name="T9" fmla="*/ 6 h 6"/>
                    <a:gd name="T10" fmla="*/ 6 w 8"/>
                    <a:gd name="T11" fmla="*/ 6 h 6"/>
                    <a:gd name="T12" fmla="*/ 6 w 8"/>
                    <a:gd name="T13" fmla="*/ 6 h 6"/>
                    <a:gd name="T14" fmla="*/ 4 w 8"/>
                    <a:gd name="T15" fmla="*/ 6 h 6"/>
                    <a:gd name="T16" fmla="*/ 4 w 8"/>
                    <a:gd name="T17" fmla="*/ 6 h 6"/>
                    <a:gd name="T18" fmla="*/ 4 w 8"/>
                    <a:gd name="T19" fmla="*/ 6 h 6"/>
                    <a:gd name="T20" fmla="*/ 2 w 8"/>
                    <a:gd name="T21" fmla="*/ 6 h 6"/>
                    <a:gd name="T22" fmla="*/ 2 w 8"/>
                    <a:gd name="T23" fmla="*/ 6 h 6"/>
                    <a:gd name="T24" fmla="*/ 2 w 8"/>
                    <a:gd name="T25" fmla="*/ 6 h 6"/>
                    <a:gd name="T26" fmla="*/ 0 w 8"/>
                    <a:gd name="T27" fmla="*/ 4 h 6"/>
                    <a:gd name="T28" fmla="*/ 0 w 8"/>
                    <a:gd name="T29" fmla="*/ 4 h 6"/>
                    <a:gd name="T30" fmla="*/ 0 w 8"/>
                    <a:gd name="T31" fmla="*/ 4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6 w 8"/>
                    <a:gd name="T53" fmla="*/ 0 h 6"/>
                    <a:gd name="T54" fmla="*/ 6 w 8"/>
                    <a:gd name="T55" fmla="*/ 0 h 6"/>
                    <a:gd name="T56" fmla="*/ 6 w 8"/>
                    <a:gd name="T57" fmla="*/ 0 h 6"/>
                    <a:gd name="T58" fmla="*/ 6 w 8"/>
                    <a:gd name="T59" fmla="*/ 0 h 6"/>
                    <a:gd name="T60" fmla="*/ 8 w 8"/>
                    <a:gd name="T61" fmla="*/ 2 h 6"/>
                    <a:gd name="T62" fmla="*/ 8 w 8"/>
                    <a:gd name="T63" fmla="*/ 2 h 6"/>
                    <a:gd name="T64" fmla="*/ 8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5" name="Freeform 1557">
                  <a:extLst>
                    <a:ext uri="{FF2B5EF4-FFF2-40B4-BE49-F238E27FC236}">
                      <a16:creationId xmlns:a16="http://schemas.microsoft.com/office/drawing/2014/main" id="{03FA0D7A-0FF9-F6D9-6A4D-A5D1FF5CC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" y="3390"/>
                  <a:ext cx="8" cy="6"/>
                </a:xfrm>
                <a:custGeom>
                  <a:avLst/>
                  <a:gdLst>
                    <a:gd name="T0" fmla="*/ 8 w 8"/>
                    <a:gd name="T1" fmla="*/ 2 h 6"/>
                    <a:gd name="T2" fmla="*/ 8 w 8"/>
                    <a:gd name="T3" fmla="*/ 4 h 6"/>
                    <a:gd name="T4" fmla="*/ 8 w 8"/>
                    <a:gd name="T5" fmla="*/ 4 h 6"/>
                    <a:gd name="T6" fmla="*/ 6 w 8"/>
                    <a:gd name="T7" fmla="*/ 4 h 6"/>
                    <a:gd name="T8" fmla="*/ 6 w 8"/>
                    <a:gd name="T9" fmla="*/ 6 h 6"/>
                    <a:gd name="T10" fmla="*/ 6 w 8"/>
                    <a:gd name="T11" fmla="*/ 6 h 6"/>
                    <a:gd name="T12" fmla="*/ 6 w 8"/>
                    <a:gd name="T13" fmla="*/ 6 h 6"/>
                    <a:gd name="T14" fmla="*/ 4 w 8"/>
                    <a:gd name="T15" fmla="*/ 6 h 6"/>
                    <a:gd name="T16" fmla="*/ 4 w 8"/>
                    <a:gd name="T17" fmla="*/ 6 h 6"/>
                    <a:gd name="T18" fmla="*/ 4 w 8"/>
                    <a:gd name="T19" fmla="*/ 6 h 6"/>
                    <a:gd name="T20" fmla="*/ 2 w 8"/>
                    <a:gd name="T21" fmla="*/ 6 h 6"/>
                    <a:gd name="T22" fmla="*/ 2 w 8"/>
                    <a:gd name="T23" fmla="*/ 6 h 6"/>
                    <a:gd name="T24" fmla="*/ 2 w 8"/>
                    <a:gd name="T25" fmla="*/ 6 h 6"/>
                    <a:gd name="T26" fmla="*/ 0 w 8"/>
                    <a:gd name="T27" fmla="*/ 4 h 6"/>
                    <a:gd name="T28" fmla="*/ 0 w 8"/>
                    <a:gd name="T29" fmla="*/ 4 h 6"/>
                    <a:gd name="T30" fmla="*/ 0 w 8"/>
                    <a:gd name="T31" fmla="*/ 4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6 w 8"/>
                    <a:gd name="T53" fmla="*/ 0 h 6"/>
                    <a:gd name="T54" fmla="*/ 6 w 8"/>
                    <a:gd name="T55" fmla="*/ 0 h 6"/>
                    <a:gd name="T56" fmla="*/ 6 w 8"/>
                    <a:gd name="T57" fmla="*/ 0 h 6"/>
                    <a:gd name="T58" fmla="*/ 6 w 8"/>
                    <a:gd name="T59" fmla="*/ 0 h 6"/>
                    <a:gd name="T60" fmla="*/ 8 w 8"/>
                    <a:gd name="T61" fmla="*/ 2 h 6"/>
                    <a:gd name="T62" fmla="*/ 8 w 8"/>
                    <a:gd name="T63" fmla="*/ 2 h 6"/>
                    <a:gd name="T64" fmla="*/ 8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6" name="Line 1558">
                  <a:extLst>
                    <a:ext uri="{FF2B5EF4-FFF2-40B4-BE49-F238E27FC236}">
                      <a16:creationId xmlns:a16="http://schemas.microsoft.com/office/drawing/2014/main" id="{6D1B4B5D-4287-5811-883D-B5B38AC657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07" y="3386"/>
                  <a:ext cx="9" cy="4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7" name="Freeform 1559">
                  <a:extLst>
                    <a:ext uri="{FF2B5EF4-FFF2-40B4-BE49-F238E27FC236}">
                      <a16:creationId xmlns:a16="http://schemas.microsoft.com/office/drawing/2014/main" id="{F384C15A-3725-EAB8-AE4A-0EAAC5D51F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" y="3432"/>
                  <a:ext cx="11" cy="21"/>
                </a:xfrm>
                <a:custGeom>
                  <a:avLst/>
                  <a:gdLst>
                    <a:gd name="T0" fmla="*/ 6 w 11"/>
                    <a:gd name="T1" fmla="*/ 0 h 21"/>
                    <a:gd name="T2" fmla="*/ 0 w 11"/>
                    <a:gd name="T3" fmla="*/ 21 h 21"/>
                    <a:gd name="T4" fmla="*/ 11 w 11"/>
                    <a:gd name="T5" fmla="*/ 21 h 21"/>
                    <a:gd name="T6" fmla="*/ 6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8" name="Freeform 1560">
                  <a:extLst>
                    <a:ext uri="{FF2B5EF4-FFF2-40B4-BE49-F238E27FC236}">
                      <a16:creationId xmlns:a16="http://schemas.microsoft.com/office/drawing/2014/main" id="{8ACD0AC1-D318-9952-3C4E-D833B9D5BB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" y="3432"/>
                  <a:ext cx="11" cy="21"/>
                </a:xfrm>
                <a:custGeom>
                  <a:avLst/>
                  <a:gdLst>
                    <a:gd name="T0" fmla="*/ 6 w 11"/>
                    <a:gd name="T1" fmla="*/ 0 h 21"/>
                    <a:gd name="T2" fmla="*/ 0 w 11"/>
                    <a:gd name="T3" fmla="*/ 21 h 21"/>
                    <a:gd name="T4" fmla="*/ 11 w 11"/>
                    <a:gd name="T5" fmla="*/ 21 h 21"/>
                    <a:gd name="T6" fmla="*/ 6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59" name="Line 1561">
                  <a:extLst>
                    <a:ext uri="{FF2B5EF4-FFF2-40B4-BE49-F238E27FC236}">
                      <a16:creationId xmlns:a16="http://schemas.microsoft.com/office/drawing/2014/main" id="{C4F67D3D-8333-9A63-FED8-4D8B6C5B15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" y="3397"/>
                  <a:ext cx="1" cy="52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0" name="Line 1562">
                  <a:extLst>
                    <a:ext uri="{FF2B5EF4-FFF2-40B4-BE49-F238E27FC236}">
                      <a16:creationId xmlns:a16="http://schemas.microsoft.com/office/drawing/2014/main" id="{544883A3-9C7A-E3D2-BE45-5EDB624CA5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3" y="3396"/>
                  <a:ext cx="12" cy="1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1" name="Freeform 1563">
                  <a:extLst>
                    <a:ext uri="{FF2B5EF4-FFF2-40B4-BE49-F238E27FC236}">
                      <a16:creationId xmlns:a16="http://schemas.microsoft.com/office/drawing/2014/main" id="{7FC78290-0311-F44A-D927-9715F177DD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" y="3396"/>
                  <a:ext cx="3" cy="3"/>
                </a:xfrm>
                <a:custGeom>
                  <a:avLst/>
                  <a:gdLst>
                    <a:gd name="T0" fmla="*/ 3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3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2" name="Freeform 1564">
                  <a:extLst>
                    <a:ext uri="{FF2B5EF4-FFF2-40B4-BE49-F238E27FC236}">
                      <a16:creationId xmlns:a16="http://schemas.microsoft.com/office/drawing/2014/main" id="{ABEC4DE7-73FE-DDE7-9A10-A37349F6D7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" y="3396"/>
                  <a:ext cx="3" cy="3"/>
                </a:xfrm>
                <a:custGeom>
                  <a:avLst/>
                  <a:gdLst>
                    <a:gd name="T0" fmla="*/ 3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3" name="Freeform 1565">
                  <a:extLst>
                    <a:ext uri="{FF2B5EF4-FFF2-40B4-BE49-F238E27FC236}">
                      <a16:creationId xmlns:a16="http://schemas.microsoft.com/office/drawing/2014/main" id="{A634317A-C69D-BCA5-0F8B-2C35906263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" y="3399"/>
                  <a:ext cx="17" cy="41"/>
                </a:xfrm>
                <a:custGeom>
                  <a:avLst/>
                  <a:gdLst>
                    <a:gd name="T0" fmla="*/ 0 w 17"/>
                    <a:gd name="T1" fmla="*/ 31 h 41"/>
                    <a:gd name="T2" fmla="*/ 4 w 17"/>
                    <a:gd name="T3" fmla="*/ 31 h 41"/>
                    <a:gd name="T4" fmla="*/ 4 w 17"/>
                    <a:gd name="T5" fmla="*/ 0 h 41"/>
                    <a:gd name="T6" fmla="*/ 13 w 17"/>
                    <a:gd name="T7" fmla="*/ 0 h 41"/>
                    <a:gd name="T8" fmla="*/ 13 w 17"/>
                    <a:gd name="T9" fmla="*/ 31 h 41"/>
                    <a:gd name="T10" fmla="*/ 17 w 17"/>
                    <a:gd name="T11" fmla="*/ 31 h 41"/>
                    <a:gd name="T12" fmla="*/ 10 w 17"/>
                    <a:gd name="T13" fmla="*/ 41 h 41"/>
                    <a:gd name="T14" fmla="*/ 0 w 17"/>
                    <a:gd name="T15" fmla="*/ 31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64" name="Freeform 1566">
                  <a:extLst>
                    <a:ext uri="{FF2B5EF4-FFF2-40B4-BE49-F238E27FC236}">
                      <a16:creationId xmlns:a16="http://schemas.microsoft.com/office/drawing/2014/main" id="{CC0DEA36-0377-DB7E-C8D5-5C97FD5869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" y="3399"/>
                  <a:ext cx="17" cy="41"/>
                </a:xfrm>
                <a:custGeom>
                  <a:avLst/>
                  <a:gdLst>
                    <a:gd name="T0" fmla="*/ 0 w 17"/>
                    <a:gd name="T1" fmla="*/ 31 h 41"/>
                    <a:gd name="T2" fmla="*/ 4 w 17"/>
                    <a:gd name="T3" fmla="*/ 31 h 41"/>
                    <a:gd name="T4" fmla="*/ 4 w 17"/>
                    <a:gd name="T5" fmla="*/ 0 h 41"/>
                    <a:gd name="T6" fmla="*/ 13 w 17"/>
                    <a:gd name="T7" fmla="*/ 0 h 41"/>
                    <a:gd name="T8" fmla="*/ 13 w 17"/>
                    <a:gd name="T9" fmla="*/ 31 h 41"/>
                    <a:gd name="T10" fmla="*/ 17 w 17"/>
                    <a:gd name="T11" fmla="*/ 31 h 41"/>
                    <a:gd name="T12" fmla="*/ 10 w 17"/>
                    <a:gd name="T13" fmla="*/ 41 h 41"/>
                    <a:gd name="T14" fmla="*/ 0 w 17"/>
                    <a:gd name="T15" fmla="*/ 31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7" name="Group 1682">
                <a:extLst>
                  <a:ext uri="{FF2B5EF4-FFF2-40B4-BE49-F238E27FC236}">
                    <a16:creationId xmlns:a16="http://schemas.microsoft.com/office/drawing/2014/main" id="{834B6838-E79C-3DD5-877F-DEFF6AEC53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76738" y="5576888"/>
                <a:ext cx="115888" cy="100013"/>
                <a:chOff x="3746" y="4242"/>
                <a:chExt cx="86" cy="79"/>
              </a:xfrm>
            </p:grpSpPr>
            <p:sp>
              <p:nvSpPr>
                <p:cNvPr id="4242" name="Rectangle 1683">
                  <a:extLst>
                    <a:ext uri="{FF2B5EF4-FFF2-40B4-BE49-F238E27FC236}">
                      <a16:creationId xmlns:a16="http://schemas.microsoft.com/office/drawing/2014/main" id="{E1720524-9A7B-859D-7E97-75208D48D2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242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43" name="Rectangle 1684">
                  <a:extLst>
                    <a:ext uri="{FF2B5EF4-FFF2-40B4-BE49-F238E27FC236}">
                      <a16:creationId xmlns:a16="http://schemas.microsoft.com/office/drawing/2014/main" id="{9B73C334-208B-F5CC-C117-D325B5E7A4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4242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44" name="Freeform 1685">
                  <a:extLst>
                    <a:ext uri="{FF2B5EF4-FFF2-40B4-BE49-F238E27FC236}">
                      <a16:creationId xmlns:a16="http://schemas.microsoft.com/office/drawing/2014/main" id="{59C90C9F-BEB4-BA4C-5119-638294CE84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2" y="4260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45" name="Freeform 1686">
                  <a:extLst>
                    <a:ext uri="{FF2B5EF4-FFF2-40B4-BE49-F238E27FC236}">
                      <a16:creationId xmlns:a16="http://schemas.microsoft.com/office/drawing/2014/main" id="{55B0C62C-090F-08F2-50AB-7EE3B4BA9F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2" y="4260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8" name="Group 1727">
                <a:extLst>
                  <a:ext uri="{FF2B5EF4-FFF2-40B4-BE49-F238E27FC236}">
                    <a16:creationId xmlns:a16="http://schemas.microsoft.com/office/drawing/2014/main" id="{5D923BCD-3F9A-D606-A24F-2D04BA9B4B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9738" y="3454400"/>
                <a:ext cx="114300" cy="103188"/>
                <a:chOff x="1153" y="4032"/>
                <a:chExt cx="103" cy="100"/>
              </a:xfrm>
            </p:grpSpPr>
            <p:sp>
              <p:nvSpPr>
                <p:cNvPr id="4228" name="Rectangle 1728">
                  <a:extLst>
                    <a:ext uri="{FF2B5EF4-FFF2-40B4-BE49-F238E27FC236}">
                      <a16:creationId xmlns:a16="http://schemas.microsoft.com/office/drawing/2014/main" id="{E0DB5B17-C424-1018-FA5F-BC9CB764A3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29" name="Rectangle 1729">
                  <a:extLst>
                    <a:ext uri="{FF2B5EF4-FFF2-40B4-BE49-F238E27FC236}">
                      <a16:creationId xmlns:a16="http://schemas.microsoft.com/office/drawing/2014/main" id="{20DD1471-13DC-B8D1-73D8-AEDBA03633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30" name="Freeform 1730">
                  <a:extLst>
                    <a:ext uri="{FF2B5EF4-FFF2-40B4-BE49-F238E27FC236}">
                      <a16:creationId xmlns:a16="http://schemas.microsoft.com/office/drawing/2014/main" id="{CAAED9F9-266F-22FA-5950-6794E51376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1" name="Freeform 1731">
                  <a:extLst>
                    <a:ext uri="{FF2B5EF4-FFF2-40B4-BE49-F238E27FC236}">
                      <a16:creationId xmlns:a16="http://schemas.microsoft.com/office/drawing/2014/main" id="{C2CC825E-90A2-AB78-5483-7D705096B7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2" name="Freeform 1732">
                  <a:extLst>
                    <a:ext uri="{FF2B5EF4-FFF2-40B4-BE49-F238E27FC236}">
                      <a16:creationId xmlns:a16="http://schemas.microsoft.com/office/drawing/2014/main" id="{549B0D45-9691-3ED3-8F7A-596544780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3" name="Freeform 1733">
                  <a:extLst>
                    <a:ext uri="{FF2B5EF4-FFF2-40B4-BE49-F238E27FC236}">
                      <a16:creationId xmlns:a16="http://schemas.microsoft.com/office/drawing/2014/main" id="{0408AEB9-D015-D973-D374-722310115C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4" name="Freeform 1734">
                  <a:extLst>
                    <a:ext uri="{FF2B5EF4-FFF2-40B4-BE49-F238E27FC236}">
                      <a16:creationId xmlns:a16="http://schemas.microsoft.com/office/drawing/2014/main" id="{B6503941-0DF7-585A-E47A-034486E6C7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5" name="Freeform 1735">
                  <a:extLst>
                    <a:ext uri="{FF2B5EF4-FFF2-40B4-BE49-F238E27FC236}">
                      <a16:creationId xmlns:a16="http://schemas.microsoft.com/office/drawing/2014/main" id="{ABEE0873-AE2D-AD41-294D-DC21E82139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6" name="Freeform 1736">
                  <a:extLst>
                    <a:ext uri="{FF2B5EF4-FFF2-40B4-BE49-F238E27FC236}">
                      <a16:creationId xmlns:a16="http://schemas.microsoft.com/office/drawing/2014/main" id="{4DBF2B51-5B1D-FF67-E8AF-AAD84B89E8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2 h 25"/>
                    <a:gd name="T36" fmla="*/ 13 w 25"/>
                    <a:gd name="T37" fmla="*/ 2 h 25"/>
                    <a:gd name="T38" fmla="*/ 12 w 25"/>
                    <a:gd name="T39" fmla="*/ 2 h 25"/>
                    <a:gd name="T40" fmla="*/ 12 w 25"/>
                    <a:gd name="T41" fmla="*/ 0 h 25"/>
                    <a:gd name="T42" fmla="*/ 12 w 25"/>
                    <a:gd name="T43" fmla="*/ 0 h 25"/>
                    <a:gd name="T44" fmla="*/ 12 w 25"/>
                    <a:gd name="T45" fmla="*/ 0 h 25"/>
                    <a:gd name="T46" fmla="*/ 10 w 25"/>
                    <a:gd name="T47" fmla="*/ 0 h 25"/>
                    <a:gd name="T48" fmla="*/ 10 w 25"/>
                    <a:gd name="T49" fmla="*/ 0 h 25"/>
                    <a:gd name="T50" fmla="*/ 10 w 25"/>
                    <a:gd name="T51" fmla="*/ 0 h 25"/>
                    <a:gd name="T52" fmla="*/ 8 w 25"/>
                    <a:gd name="T53" fmla="*/ 0 h 25"/>
                    <a:gd name="T54" fmla="*/ 8 w 25"/>
                    <a:gd name="T55" fmla="*/ 0 h 25"/>
                    <a:gd name="T56" fmla="*/ 8 w 25"/>
                    <a:gd name="T57" fmla="*/ 0 h 25"/>
                    <a:gd name="T58" fmla="*/ 6 w 25"/>
                    <a:gd name="T59" fmla="*/ 2 h 25"/>
                    <a:gd name="T60" fmla="*/ 0 w 25"/>
                    <a:gd name="T61" fmla="*/ 7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7" name="Freeform 1737">
                  <a:extLst>
                    <a:ext uri="{FF2B5EF4-FFF2-40B4-BE49-F238E27FC236}">
                      <a16:creationId xmlns:a16="http://schemas.microsoft.com/office/drawing/2014/main" id="{40F37C12-8327-974E-7CEF-114F87FAEC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4 h 25"/>
                    <a:gd name="T36" fmla="*/ 13 w 25"/>
                    <a:gd name="T37" fmla="*/ 2 h 25"/>
                    <a:gd name="T38" fmla="*/ 13 w 25"/>
                    <a:gd name="T39" fmla="*/ 2 h 25"/>
                    <a:gd name="T40" fmla="*/ 13 w 25"/>
                    <a:gd name="T41" fmla="*/ 2 h 25"/>
                    <a:gd name="T42" fmla="*/ 12 w 25"/>
                    <a:gd name="T43" fmla="*/ 2 h 25"/>
                    <a:gd name="T44" fmla="*/ 12 w 25"/>
                    <a:gd name="T45" fmla="*/ 0 h 25"/>
                    <a:gd name="T46" fmla="*/ 12 w 25"/>
                    <a:gd name="T47" fmla="*/ 0 h 25"/>
                    <a:gd name="T48" fmla="*/ 12 w 25"/>
                    <a:gd name="T49" fmla="*/ 0 h 25"/>
                    <a:gd name="T50" fmla="*/ 12 w 25"/>
                    <a:gd name="T51" fmla="*/ 0 h 25"/>
                    <a:gd name="T52" fmla="*/ 10 w 25"/>
                    <a:gd name="T53" fmla="*/ 0 h 25"/>
                    <a:gd name="T54" fmla="*/ 10 w 25"/>
                    <a:gd name="T55" fmla="*/ 0 h 25"/>
                    <a:gd name="T56" fmla="*/ 10 w 25"/>
                    <a:gd name="T57" fmla="*/ 0 h 25"/>
                    <a:gd name="T58" fmla="*/ 10 w 25"/>
                    <a:gd name="T59" fmla="*/ 0 h 25"/>
                    <a:gd name="T60" fmla="*/ 8 w 25"/>
                    <a:gd name="T61" fmla="*/ 0 h 25"/>
                    <a:gd name="T62" fmla="*/ 8 w 25"/>
                    <a:gd name="T63" fmla="*/ 0 h 25"/>
                    <a:gd name="T64" fmla="*/ 8 w 25"/>
                    <a:gd name="T65" fmla="*/ 0 h 25"/>
                    <a:gd name="T66" fmla="*/ 8 w 25"/>
                    <a:gd name="T67" fmla="*/ 0 h 25"/>
                    <a:gd name="T68" fmla="*/ 6 w 25"/>
                    <a:gd name="T69" fmla="*/ 2 h 25"/>
                    <a:gd name="T70" fmla="*/ 0 w 25"/>
                    <a:gd name="T71" fmla="*/ 7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8" name="Freeform 1738">
                  <a:extLst>
                    <a:ext uri="{FF2B5EF4-FFF2-40B4-BE49-F238E27FC236}">
                      <a16:creationId xmlns:a16="http://schemas.microsoft.com/office/drawing/2014/main" id="{24B9BED7-C928-FA4F-9339-2D05373BE8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39" name="Freeform 1739">
                  <a:extLst>
                    <a:ext uri="{FF2B5EF4-FFF2-40B4-BE49-F238E27FC236}">
                      <a16:creationId xmlns:a16="http://schemas.microsoft.com/office/drawing/2014/main" id="{C217AF92-9445-0ED3-3EEC-BAC71BE3F1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40" name="Freeform 1740">
                  <a:extLst>
                    <a:ext uri="{FF2B5EF4-FFF2-40B4-BE49-F238E27FC236}">
                      <a16:creationId xmlns:a16="http://schemas.microsoft.com/office/drawing/2014/main" id="{2B674E78-F208-5C42-1ED7-EC0D0FF4BA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41" name="Freeform 1741">
                  <a:extLst>
                    <a:ext uri="{FF2B5EF4-FFF2-40B4-BE49-F238E27FC236}">
                      <a16:creationId xmlns:a16="http://schemas.microsoft.com/office/drawing/2014/main" id="{D6CF9D43-1EC5-B715-54CF-46E316A604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39" name="Group 1742">
                <a:extLst>
                  <a:ext uri="{FF2B5EF4-FFF2-40B4-BE49-F238E27FC236}">
                    <a16:creationId xmlns:a16="http://schemas.microsoft.com/office/drawing/2014/main" id="{7451D03B-677D-2113-9F4E-492EB3D2A2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00413" y="3514725"/>
                <a:ext cx="115888" cy="104775"/>
                <a:chOff x="1153" y="4032"/>
                <a:chExt cx="103" cy="100"/>
              </a:xfrm>
            </p:grpSpPr>
            <p:sp>
              <p:nvSpPr>
                <p:cNvPr id="4214" name="Rectangle 1743">
                  <a:extLst>
                    <a:ext uri="{FF2B5EF4-FFF2-40B4-BE49-F238E27FC236}">
                      <a16:creationId xmlns:a16="http://schemas.microsoft.com/office/drawing/2014/main" id="{3DF87E00-6AF9-15C5-B28A-8CCF4631F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15" name="Rectangle 1744">
                  <a:extLst>
                    <a:ext uri="{FF2B5EF4-FFF2-40B4-BE49-F238E27FC236}">
                      <a16:creationId xmlns:a16="http://schemas.microsoft.com/office/drawing/2014/main" id="{6D6F364A-394C-5B80-1E5B-0AB1409E93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16" name="Freeform 1745">
                  <a:extLst>
                    <a:ext uri="{FF2B5EF4-FFF2-40B4-BE49-F238E27FC236}">
                      <a16:creationId xmlns:a16="http://schemas.microsoft.com/office/drawing/2014/main" id="{AF6B4BF2-6301-367D-CE9C-A36A909F41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7" name="Freeform 1746">
                  <a:extLst>
                    <a:ext uri="{FF2B5EF4-FFF2-40B4-BE49-F238E27FC236}">
                      <a16:creationId xmlns:a16="http://schemas.microsoft.com/office/drawing/2014/main" id="{20DCF51C-A967-D13C-5E05-A8278E219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8" name="Freeform 1747">
                  <a:extLst>
                    <a:ext uri="{FF2B5EF4-FFF2-40B4-BE49-F238E27FC236}">
                      <a16:creationId xmlns:a16="http://schemas.microsoft.com/office/drawing/2014/main" id="{9D29393C-1604-082F-D810-B2B55B0456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9" name="Freeform 1748">
                  <a:extLst>
                    <a:ext uri="{FF2B5EF4-FFF2-40B4-BE49-F238E27FC236}">
                      <a16:creationId xmlns:a16="http://schemas.microsoft.com/office/drawing/2014/main" id="{DFE3BB99-0514-3DFD-7720-84648F236D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0" name="Freeform 1749">
                  <a:extLst>
                    <a:ext uri="{FF2B5EF4-FFF2-40B4-BE49-F238E27FC236}">
                      <a16:creationId xmlns:a16="http://schemas.microsoft.com/office/drawing/2014/main" id="{4D28292A-E6EC-E39C-3B1F-0B0F714044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1" name="Freeform 1750">
                  <a:extLst>
                    <a:ext uri="{FF2B5EF4-FFF2-40B4-BE49-F238E27FC236}">
                      <a16:creationId xmlns:a16="http://schemas.microsoft.com/office/drawing/2014/main" id="{16C9DF12-FF97-E0F6-3630-B1388FBB52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2" name="Freeform 1751">
                  <a:extLst>
                    <a:ext uri="{FF2B5EF4-FFF2-40B4-BE49-F238E27FC236}">
                      <a16:creationId xmlns:a16="http://schemas.microsoft.com/office/drawing/2014/main" id="{F4C1F93E-7A79-BA36-31B4-5D783D4583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2 h 25"/>
                    <a:gd name="T36" fmla="*/ 13 w 25"/>
                    <a:gd name="T37" fmla="*/ 2 h 25"/>
                    <a:gd name="T38" fmla="*/ 12 w 25"/>
                    <a:gd name="T39" fmla="*/ 2 h 25"/>
                    <a:gd name="T40" fmla="*/ 12 w 25"/>
                    <a:gd name="T41" fmla="*/ 0 h 25"/>
                    <a:gd name="T42" fmla="*/ 12 w 25"/>
                    <a:gd name="T43" fmla="*/ 0 h 25"/>
                    <a:gd name="T44" fmla="*/ 12 w 25"/>
                    <a:gd name="T45" fmla="*/ 0 h 25"/>
                    <a:gd name="T46" fmla="*/ 10 w 25"/>
                    <a:gd name="T47" fmla="*/ 0 h 25"/>
                    <a:gd name="T48" fmla="*/ 10 w 25"/>
                    <a:gd name="T49" fmla="*/ 0 h 25"/>
                    <a:gd name="T50" fmla="*/ 10 w 25"/>
                    <a:gd name="T51" fmla="*/ 0 h 25"/>
                    <a:gd name="T52" fmla="*/ 8 w 25"/>
                    <a:gd name="T53" fmla="*/ 0 h 25"/>
                    <a:gd name="T54" fmla="*/ 8 w 25"/>
                    <a:gd name="T55" fmla="*/ 0 h 25"/>
                    <a:gd name="T56" fmla="*/ 8 w 25"/>
                    <a:gd name="T57" fmla="*/ 0 h 25"/>
                    <a:gd name="T58" fmla="*/ 6 w 25"/>
                    <a:gd name="T59" fmla="*/ 2 h 25"/>
                    <a:gd name="T60" fmla="*/ 0 w 25"/>
                    <a:gd name="T61" fmla="*/ 7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3" name="Freeform 1752">
                  <a:extLst>
                    <a:ext uri="{FF2B5EF4-FFF2-40B4-BE49-F238E27FC236}">
                      <a16:creationId xmlns:a16="http://schemas.microsoft.com/office/drawing/2014/main" id="{E7E912EF-629C-A780-02C2-F640D5B5A1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4 h 25"/>
                    <a:gd name="T36" fmla="*/ 13 w 25"/>
                    <a:gd name="T37" fmla="*/ 2 h 25"/>
                    <a:gd name="T38" fmla="*/ 13 w 25"/>
                    <a:gd name="T39" fmla="*/ 2 h 25"/>
                    <a:gd name="T40" fmla="*/ 13 w 25"/>
                    <a:gd name="T41" fmla="*/ 2 h 25"/>
                    <a:gd name="T42" fmla="*/ 12 w 25"/>
                    <a:gd name="T43" fmla="*/ 2 h 25"/>
                    <a:gd name="T44" fmla="*/ 12 w 25"/>
                    <a:gd name="T45" fmla="*/ 0 h 25"/>
                    <a:gd name="T46" fmla="*/ 12 w 25"/>
                    <a:gd name="T47" fmla="*/ 0 h 25"/>
                    <a:gd name="T48" fmla="*/ 12 w 25"/>
                    <a:gd name="T49" fmla="*/ 0 h 25"/>
                    <a:gd name="T50" fmla="*/ 12 w 25"/>
                    <a:gd name="T51" fmla="*/ 0 h 25"/>
                    <a:gd name="T52" fmla="*/ 10 w 25"/>
                    <a:gd name="T53" fmla="*/ 0 h 25"/>
                    <a:gd name="T54" fmla="*/ 10 w 25"/>
                    <a:gd name="T55" fmla="*/ 0 h 25"/>
                    <a:gd name="T56" fmla="*/ 10 w 25"/>
                    <a:gd name="T57" fmla="*/ 0 h 25"/>
                    <a:gd name="T58" fmla="*/ 10 w 25"/>
                    <a:gd name="T59" fmla="*/ 0 h 25"/>
                    <a:gd name="T60" fmla="*/ 8 w 25"/>
                    <a:gd name="T61" fmla="*/ 0 h 25"/>
                    <a:gd name="T62" fmla="*/ 8 w 25"/>
                    <a:gd name="T63" fmla="*/ 0 h 25"/>
                    <a:gd name="T64" fmla="*/ 8 w 25"/>
                    <a:gd name="T65" fmla="*/ 0 h 25"/>
                    <a:gd name="T66" fmla="*/ 8 w 25"/>
                    <a:gd name="T67" fmla="*/ 0 h 25"/>
                    <a:gd name="T68" fmla="*/ 6 w 25"/>
                    <a:gd name="T69" fmla="*/ 2 h 25"/>
                    <a:gd name="T70" fmla="*/ 0 w 25"/>
                    <a:gd name="T71" fmla="*/ 7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4" name="Freeform 1753">
                  <a:extLst>
                    <a:ext uri="{FF2B5EF4-FFF2-40B4-BE49-F238E27FC236}">
                      <a16:creationId xmlns:a16="http://schemas.microsoft.com/office/drawing/2014/main" id="{6B8EBEE3-A13D-68ED-EC2F-A64C7FEEAA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5" name="Freeform 1754">
                  <a:extLst>
                    <a:ext uri="{FF2B5EF4-FFF2-40B4-BE49-F238E27FC236}">
                      <a16:creationId xmlns:a16="http://schemas.microsoft.com/office/drawing/2014/main" id="{C8367AB5-E2DA-2605-05A5-227B90B08D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6" name="Freeform 1755">
                  <a:extLst>
                    <a:ext uri="{FF2B5EF4-FFF2-40B4-BE49-F238E27FC236}">
                      <a16:creationId xmlns:a16="http://schemas.microsoft.com/office/drawing/2014/main" id="{BEA6AF7B-B1EB-1743-F86C-37D3338C11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27" name="Freeform 1756">
                  <a:extLst>
                    <a:ext uri="{FF2B5EF4-FFF2-40B4-BE49-F238E27FC236}">
                      <a16:creationId xmlns:a16="http://schemas.microsoft.com/office/drawing/2014/main" id="{8392AB15-9B52-9B1C-238A-479EFD5489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0" name="Group 1757">
                <a:extLst>
                  <a:ext uri="{FF2B5EF4-FFF2-40B4-BE49-F238E27FC236}">
                    <a16:creationId xmlns:a16="http://schemas.microsoft.com/office/drawing/2014/main" id="{71041F22-5722-4FF3-9B27-799117DF94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73363" y="2651125"/>
                <a:ext cx="115888" cy="103188"/>
                <a:chOff x="1153" y="4032"/>
                <a:chExt cx="103" cy="100"/>
              </a:xfrm>
            </p:grpSpPr>
            <p:sp>
              <p:nvSpPr>
                <p:cNvPr id="4200" name="Rectangle 1758">
                  <a:extLst>
                    <a:ext uri="{FF2B5EF4-FFF2-40B4-BE49-F238E27FC236}">
                      <a16:creationId xmlns:a16="http://schemas.microsoft.com/office/drawing/2014/main" id="{4DC95305-7BE2-E6F7-5D43-73B65B0AD8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" name="Rectangle 1759">
                  <a:extLst>
                    <a:ext uri="{FF2B5EF4-FFF2-40B4-BE49-F238E27FC236}">
                      <a16:creationId xmlns:a16="http://schemas.microsoft.com/office/drawing/2014/main" id="{3874DF63-0324-A1F3-B354-6D29A13316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" name="Freeform 1760">
                  <a:extLst>
                    <a:ext uri="{FF2B5EF4-FFF2-40B4-BE49-F238E27FC236}">
                      <a16:creationId xmlns:a16="http://schemas.microsoft.com/office/drawing/2014/main" id="{A9141167-D009-A9C0-2074-89ED8EA138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3" name="Freeform 1761">
                  <a:extLst>
                    <a:ext uri="{FF2B5EF4-FFF2-40B4-BE49-F238E27FC236}">
                      <a16:creationId xmlns:a16="http://schemas.microsoft.com/office/drawing/2014/main" id="{195438AF-293B-EB65-00A0-52FF6EFC8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4" name="Freeform 1762">
                  <a:extLst>
                    <a:ext uri="{FF2B5EF4-FFF2-40B4-BE49-F238E27FC236}">
                      <a16:creationId xmlns:a16="http://schemas.microsoft.com/office/drawing/2014/main" id="{AC073ACA-2B7A-D183-01C7-6FDCFF8EF8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5" name="Freeform 1763">
                  <a:extLst>
                    <a:ext uri="{FF2B5EF4-FFF2-40B4-BE49-F238E27FC236}">
                      <a16:creationId xmlns:a16="http://schemas.microsoft.com/office/drawing/2014/main" id="{88F6B2FF-66DE-BE90-B6B0-94D8E4330E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6" name="Freeform 1764">
                  <a:extLst>
                    <a:ext uri="{FF2B5EF4-FFF2-40B4-BE49-F238E27FC236}">
                      <a16:creationId xmlns:a16="http://schemas.microsoft.com/office/drawing/2014/main" id="{9A0C6408-4AD5-A245-3419-AB17F7A73D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7" name="Freeform 1765">
                  <a:extLst>
                    <a:ext uri="{FF2B5EF4-FFF2-40B4-BE49-F238E27FC236}">
                      <a16:creationId xmlns:a16="http://schemas.microsoft.com/office/drawing/2014/main" id="{DA27A1DF-A1B3-518E-2951-EB34FD0761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8" name="Freeform 1766">
                  <a:extLst>
                    <a:ext uri="{FF2B5EF4-FFF2-40B4-BE49-F238E27FC236}">
                      <a16:creationId xmlns:a16="http://schemas.microsoft.com/office/drawing/2014/main" id="{253C0ECD-13D7-152B-E170-363D5ACD08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2 h 25"/>
                    <a:gd name="T36" fmla="*/ 13 w 25"/>
                    <a:gd name="T37" fmla="*/ 2 h 25"/>
                    <a:gd name="T38" fmla="*/ 12 w 25"/>
                    <a:gd name="T39" fmla="*/ 2 h 25"/>
                    <a:gd name="T40" fmla="*/ 12 w 25"/>
                    <a:gd name="T41" fmla="*/ 0 h 25"/>
                    <a:gd name="T42" fmla="*/ 12 w 25"/>
                    <a:gd name="T43" fmla="*/ 0 h 25"/>
                    <a:gd name="T44" fmla="*/ 12 w 25"/>
                    <a:gd name="T45" fmla="*/ 0 h 25"/>
                    <a:gd name="T46" fmla="*/ 10 w 25"/>
                    <a:gd name="T47" fmla="*/ 0 h 25"/>
                    <a:gd name="T48" fmla="*/ 10 w 25"/>
                    <a:gd name="T49" fmla="*/ 0 h 25"/>
                    <a:gd name="T50" fmla="*/ 10 w 25"/>
                    <a:gd name="T51" fmla="*/ 0 h 25"/>
                    <a:gd name="T52" fmla="*/ 8 w 25"/>
                    <a:gd name="T53" fmla="*/ 0 h 25"/>
                    <a:gd name="T54" fmla="*/ 8 w 25"/>
                    <a:gd name="T55" fmla="*/ 0 h 25"/>
                    <a:gd name="T56" fmla="*/ 8 w 25"/>
                    <a:gd name="T57" fmla="*/ 0 h 25"/>
                    <a:gd name="T58" fmla="*/ 6 w 25"/>
                    <a:gd name="T59" fmla="*/ 2 h 25"/>
                    <a:gd name="T60" fmla="*/ 0 w 25"/>
                    <a:gd name="T61" fmla="*/ 7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09" name="Freeform 1767">
                  <a:extLst>
                    <a:ext uri="{FF2B5EF4-FFF2-40B4-BE49-F238E27FC236}">
                      <a16:creationId xmlns:a16="http://schemas.microsoft.com/office/drawing/2014/main" id="{9A69D371-FAB1-9C37-D338-B2BC20298E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4 h 25"/>
                    <a:gd name="T36" fmla="*/ 13 w 25"/>
                    <a:gd name="T37" fmla="*/ 2 h 25"/>
                    <a:gd name="T38" fmla="*/ 13 w 25"/>
                    <a:gd name="T39" fmla="*/ 2 h 25"/>
                    <a:gd name="T40" fmla="*/ 13 w 25"/>
                    <a:gd name="T41" fmla="*/ 2 h 25"/>
                    <a:gd name="T42" fmla="*/ 12 w 25"/>
                    <a:gd name="T43" fmla="*/ 2 h 25"/>
                    <a:gd name="T44" fmla="*/ 12 w 25"/>
                    <a:gd name="T45" fmla="*/ 0 h 25"/>
                    <a:gd name="T46" fmla="*/ 12 w 25"/>
                    <a:gd name="T47" fmla="*/ 0 h 25"/>
                    <a:gd name="T48" fmla="*/ 12 w 25"/>
                    <a:gd name="T49" fmla="*/ 0 h 25"/>
                    <a:gd name="T50" fmla="*/ 12 w 25"/>
                    <a:gd name="T51" fmla="*/ 0 h 25"/>
                    <a:gd name="T52" fmla="*/ 10 w 25"/>
                    <a:gd name="T53" fmla="*/ 0 h 25"/>
                    <a:gd name="T54" fmla="*/ 10 w 25"/>
                    <a:gd name="T55" fmla="*/ 0 h 25"/>
                    <a:gd name="T56" fmla="*/ 10 w 25"/>
                    <a:gd name="T57" fmla="*/ 0 h 25"/>
                    <a:gd name="T58" fmla="*/ 10 w 25"/>
                    <a:gd name="T59" fmla="*/ 0 h 25"/>
                    <a:gd name="T60" fmla="*/ 8 w 25"/>
                    <a:gd name="T61" fmla="*/ 0 h 25"/>
                    <a:gd name="T62" fmla="*/ 8 w 25"/>
                    <a:gd name="T63" fmla="*/ 0 h 25"/>
                    <a:gd name="T64" fmla="*/ 8 w 25"/>
                    <a:gd name="T65" fmla="*/ 0 h 25"/>
                    <a:gd name="T66" fmla="*/ 8 w 25"/>
                    <a:gd name="T67" fmla="*/ 0 h 25"/>
                    <a:gd name="T68" fmla="*/ 6 w 25"/>
                    <a:gd name="T69" fmla="*/ 2 h 25"/>
                    <a:gd name="T70" fmla="*/ 0 w 25"/>
                    <a:gd name="T71" fmla="*/ 7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0" name="Freeform 1768">
                  <a:extLst>
                    <a:ext uri="{FF2B5EF4-FFF2-40B4-BE49-F238E27FC236}">
                      <a16:creationId xmlns:a16="http://schemas.microsoft.com/office/drawing/2014/main" id="{6A33A391-1E19-72AD-844F-110CC96E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1" name="Freeform 1769">
                  <a:extLst>
                    <a:ext uri="{FF2B5EF4-FFF2-40B4-BE49-F238E27FC236}">
                      <a16:creationId xmlns:a16="http://schemas.microsoft.com/office/drawing/2014/main" id="{B1B64749-2020-86ED-FC67-6D1CC6DD25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2" name="Freeform 1770">
                  <a:extLst>
                    <a:ext uri="{FF2B5EF4-FFF2-40B4-BE49-F238E27FC236}">
                      <a16:creationId xmlns:a16="http://schemas.microsoft.com/office/drawing/2014/main" id="{6CD53D77-6E3F-0748-90B3-944772E463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213" name="Freeform 1771">
                  <a:extLst>
                    <a:ext uri="{FF2B5EF4-FFF2-40B4-BE49-F238E27FC236}">
                      <a16:creationId xmlns:a16="http://schemas.microsoft.com/office/drawing/2014/main" id="{66B98C3A-5204-F8B3-C805-EDF6C5ABF9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1" name="Group 1772">
                <a:extLst>
                  <a:ext uri="{FF2B5EF4-FFF2-40B4-BE49-F238E27FC236}">
                    <a16:creationId xmlns:a16="http://schemas.microsoft.com/office/drawing/2014/main" id="{B975E7F8-A260-B34E-080E-B8222DF4DB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11700" y="5183188"/>
                <a:ext cx="115888" cy="104775"/>
                <a:chOff x="1153" y="4032"/>
                <a:chExt cx="103" cy="100"/>
              </a:xfrm>
            </p:grpSpPr>
            <p:sp>
              <p:nvSpPr>
                <p:cNvPr id="4186" name="Rectangle 1773">
                  <a:extLst>
                    <a:ext uri="{FF2B5EF4-FFF2-40B4-BE49-F238E27FC236}">
                      <a16:creationId xmlns:a16="http://schemas.microsoft.com/office/drawing/2014/main" id="{CE202DC3-B8D6-C613-A75B-7097779315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7" name="Rectangle 1774">
                  <a:extLst>
                    <a:ext uri="{FF2B5EF4-FFF2-40B4-BE49-F238E27FC236}">
                      <a16:creationId xmlns:a16="http://schemas.microsoft.com/office/drawing/2014/main" id="{871F1142-D7FB-0EA8-E520-25E0FE8182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3" y="4032"/>
                  <a:ext cx="103" cy="10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8" name="Freeform 1775">
                  <a:extLst>
                    <a:ext uri="{FF2B5EF4-FFF2-40B4-BE49-F238E27FC236}">
                      <a16:creationId xmlns:a16="http://schemas.microsoft.com/office/drawing/2014/main" id="{F6F31BB2-D1FC-E16E-C0B8-5B5BE53083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89" name="Freeform 1776">
                  <a:extLst>
                    <a:ext uri="{FF2B5EF4-FFF2-40B4-BE49-F238E27FC236}">
                      <a16:creationId xmlns:a16="http://schemas.microsoft.com/office/drawing/2014/main" id="{05CB510E-0AB0-6582-883D-E37C1B8DB6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5" y="4046"/>
                  <a:ext cx="42" cy="78"/>
                </a:xfrm>
                <a:custGeom>
                  <a:avLst/>
                  <a:gdLst>
                    <a:gd name="T0" fmla="*/ 1 w 42"/>
                    <a:gd name="T1" fmla="*/ 72 h 78"/>
                    <a:gd name="T2" fmla="*/ 7 w 42"/>
                    <a:gd name="T3" fmla="*/ 71 h 78"/>
                    <a:gd name="T4" fmla="*/ 13 w 42"/>
                    <a:gd name="T5" fmla="*/ 71 h 78"/>
                    <a:gd name="T6" fmla="*/ 17 w 42"/>
                    <a:gd name="T7" fmla="*/ 69 h 78"/>
                    <a:gd name="T8" fmla="*/ 21 w 42"/>
                    <a:gd name="T9" fmla="*/ 65 h 78"/>
                    <a:gd name="T10" fmla="*/ 26 w 42"/>
                    <a:gd name="T11" fmla="*/ 63 h 78"/>
                    <a:gd name="T12" fmla="*/ 28 w 42"/>
                    <a:gd name="T13" fmla="*/ 57 h 78"/>
                    <a:gd name="T14" fmla="*/ 30 w 42"/>
                    <a:gd name="T15" fmla="*/ 53 h 78"/>
                    <a:gd name="T16" fmla="*/ 32 w 42"/>
                    <a:gd name="T17" fmla="*/ 49 h 78"/>
                    <a:gd name="T18" fmla="*/ 34 w 42"/>
                    <a:gd name="T19" fmla="*/ 46 h 78"/>
                    <a:gd name="T20" fmla="*/ 34 w 42"/>
                    <a:gd name="T21" fmla="*/ 40 h 78"/>
                    <a:gd name="T22" fmla="*/ 34 w 42"/>
                    <a:gd name="T23" fmla="*/ 34 h 78"/>
                    <a:gd name="T24" fmla="*/ 32 w 42"/>
                    <a:gd name="T25" fmla="*/ 30 h 78"/>
                    <a:gd name="T26" fmla="*/ 30 w 42"/>
                    <a:gd name="T27" fmla="*/ 25 h 78"/>
                    <a:gd name="T28" fmla="*/ 28 w 42"/>
                    <a:gd name="T29" fmla="*/ 21 h 78"/>
                    <a:gd name="T30" fmla="*/ 26 w 42"/>
                    <a:gd name="T31" fmla="*/ 17 h 78"/>
                    <a:gd name="T32" fmla="*/ 21 w 42"/>
                    <a:gd name="T33" fmla="*/ 13 h 78"/>
                    <a:gd name="T34" fmla="*/ 17 w 42"/>
                    <a:gd name="T35" fmla="*/ 11 h 78"/>
                    <a:gd name="T36" fmla="*/ 13 w 42"/>
                    <a:gd name="T37" fmla="*/ 9 h 78"/>
                    <a:gd name="T38" fmla="*/ 7 w 42"/>
                    <a:gd name="T39" fmla="*/ 7 h 78"/>
                    <a:gd name="T40" fmla="*/ 3 w 42"/>
                    <a:gd name="T41" fmla="*/ 5 h 78"/>
                    <a:gd name="T42" fmla="*/ 0 w 42"/>
                    <a:gd name="T43" fmla="*/ 0 h 78"/>
                    <a:gd name="T44" fmla="*/ 5 w 42"/>
                    <a:gd name="T45" fmla="*/ 0 h 78"/>
                    <a:gd name="T46" fmla="*/ 11 w 42"/>
                    <a:gd name="T47" fmla="*/ 2 h 78"/>
                    <a:gd name="T48" fmla="*/ 17 w 42"/>
                    <a:gd name="T49" fmla="*/ 3 h 78"/>
                    <a:gd name="T50" fmla="*/ 23 w 42"/>
                    <a:gd name="T51" fmla="*/ 5 h 78"/>
                    <a:gd name="T52" fmla="*/ 28 w 42"/>
                    <a:gd name="T53" fmla="*/ 9 h 78"/>
                    <a:gd name="T54" fmla="*/ 32 w 42"/>
                    <a:gd name="T55" fmla="*/ 13 h 78"/>
                    <a:gd name="T56" fmla="*/ 36 w 42"/>
                    <a:gd name="T57" fmla="*/ 19 h 78"/>
                    <a:gd name="T58" fmla="*/ 38 w 42"/>
                    <a:gd name="T59" fmla="*/ 25 h 78"/>
                    <a:gd name="T60" fmla="*/ 40 w 42"/>
                    <a:gd name="T61" fmla="*/ 28 h 78"/>
                    <a:gd name="T62" fmla="*/ 42 w 42"/>
                    <a:gd name="T63" fmla="*/ 36 h 78"/>
                    <a:gd name="T64" fmla="*/ 42 w 42"/>
                    <a:gd name="T65" fmla="*/ 42 h 78"/>
                    <a:gd name="T66" fmla="*/ 42 w 42"/>
                    <a:gd name="T67" fmla="*/ 48 h 78"/>
                    <a:gd name="T68" fmla="*/ 40 w 42"/>
                    <a:gd name="T69" fmla="*/ 53 h 78"/>
                    <a:gd name="T70" fmla="*/ 36 w 42"/>
                    <a:gd name="T71" fmla="*/ 59 h 78"/>
                    <a:gd name="T72" fmla="*/ 32 w 42"/>
                    <a:gd name="T73" fmla="*/ 63 h 78"/>
                    <a:gd name="T74" fmla="*/ 28 w 42"/>
                    <a:gd name="T75" fmla="*/ 67 h 78"/>
                    <a:gd name="T76" fmla="*/ 24 w 42"/>
                    <a:gd name="T77" fmla="*/ 71 h 78"/>
                    <a:gd name="T78" fmla="*/ 19 w 42"/>
                    <a:gd name="T79" fmla="*/ 74 h 78"/>
                    <a:gd name="T80" fmla="*/ 15 w 42"/>
                    <a:gd name="T81" fmla="*/ 76 h 78"/>
                    <a:gd name="T82" fmla="*/ 7 w 42"/>
                    <a:gd name="T83" fmla="*/ 78 h 78"/>
                    <a:gd name="T84" fmla="*/ 1 w 42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0" name="Freeform 1777">
                  <a:extLst>
                    <a:ext uri="{FF2B5EF4-FFF2-40B4-BE49-F238E27FC236}">
                      <a16:creationId xmlns:a16="http://schemas.microsoft.com/office/drawing/2014/main" id="{5DFDEDC0-12A1-55C5-DFEB-6CDCE833C4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1" name="Freeform 1778">
                  <a:extLst>
                    <a:ext uri="{FF2B5EF4-FFF2-40B4-BE49-F238E27FC236}">
                      <a16:creationId xmlns:a16="http://schemas.microsoft.com/office/drawing/2014/main" id="{40EDB471-927D-03EE-1273-2DC2815377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4046"/>
                  <a:ext cx="43" cy="78"/>
                </a:xfrm>
                <a:custGeom>
                  <a:avLst/>
                  <a:gdLst>
                    <a:gd name="T0" fmla="*/ 39 w 43"/>
                    <a:gd name="T1" fmla="*/ 72 h 78"/>
                    <a:gd name="T2" fmla="*/ 33 w 43"/>
                    <a:gd name="T3" fmla="*/ 71 h 78"/>
                    <a:gd name="T4" fmla="*/ 29 w 43"/>
                    <a:gd name="T5" fmla="*/ 71 h 78"/>
                    <a:gd name="T6" fmla="*/ 23 w 43"/>
                    <a:gd name="T7" fmla="*/ 69 h 78"/>
                    <a:gd name="T8" fmla="*/ 20 w 43"/>
                    <a:gd name="T9" fmla="*/ 65 h 78"/>
                    <a:gd name="T10" fmla="*/ 16 w 43"/>
                    <a:gd name="T11" fmla="*/ 63 h 78"/>
                    <a:gd name="T12" fmla="*/ 14 w 43"/>
                    <a:gd name="T13" fmla="*/ 57 h 78"/>
                    <a:gd name="T14" fmla="*/ 10 w 43"/>
                    <a:gd name="T15" fmla="*/ 53 h 78"/>
                    <a:gd name="T16" fmla="*/ 8 w 43"/>
                    <a:gd name="T17" fmla="*/ 49 h 78"/>
                    <a:gd name="T18" fmla="*/ 8 w 43"/>
                    <a:gd name="T19" fmla="*/ 46 h 78"/>
                    <a:gd name="T20" fmla="*/ 6 w 43"/>
                    <a:gd name="T21" fmla="*/ 40 h 78"/>
                    <a:gd name="T22" fmla="*/ 8 w 43"/>
                    <a:gd name="T23" fmla="*/ 34 h 78"/>
                    <a:gd name="T24" fmla="*/ 8 w 43"/>
                    <a:gd name="T25" fmla="*/ 30 h 78"/>
                    <a:gd name="T26" fmla="*/ 10 w 43"/>
                    <a:gd name="T27" fmla="*/ 25 h 78"/>
                    <a:gd name="T28" fmla="*/ 14 w 43"/>
                    <a:gd name="T29" fmla="*/ 21 h 78"/>
                    <a:gd name="T30" fmla="*/ 16 w 43"/>
                    <a:gd name="T31" fmla="*/ 17 h 78"/>
                    <a:gd name="T32" fmla="*/ 20 w 43"/>
                    <a:gd name="T33" fmla="*/ 13 h 78"/>
                    <a:gd name="T34" fmla="*/ 23 w 43"/>
                    <a:gd name="T35" fmla="*/ 11 h 78"/>
                    <a:gd name="T36" fmla="*/ 29 w 43"/>
                    <a:gd name="T37" fmla="*/ 9 h 78"/>
                    <a:gd name="T38" fmla="*/ 33 w 43"/>
                    <a:gd name="T39" fmla="*/ 7 h 78"/>
                    <a:gd name="T40" fmla="*/ 39 w 43"/>
                    <a:gd name="T41" fmla="*/ 5 h 78"/>
                    <a:gd name="T42" fmla="*/ 43 w 43"/>
                    <a:gd name="T43" fmla="*/ 0 h 78"/>
                    <a:gd name="T44" fmla="*/ 35 w 43"/>
                    <a:gd name="T45" fmla="*/ 0 h 78"/>
                    <a:gd name="T46" fmla="*/ 29 w 43"/>
                    <a:gd name="T47" fmla="*/ 2 h 78"/>
                    <a:gd name="T48" fmla="*/ 23 w 43"/>
                    <a:gd name="T49" fmla="*/ 3 h 78"/>
                    <a:gd name="T50" fmla="*/ 20 w 43"/>
                    <a:gd name="T51" fmla="*/ 5 h 78"/>
                    <a:gd name="T52" fmla="*/ 14 w 43"/>
                    <a:gd name="T53" fmla="*/ 9 h 78"/>
                    <a:gd name="T54" fmla="*/ 10 w 43"/>
                    <a:gd name="T55" fmla="*/ 13 h 78"/>
                    <a:gd name="T56" fmla="*/ 6 w 43"/>
                    <a:gd name="T57" fmla="*/ 19 h 78"/>
                    <a:gd name="T58" fmla="*/ 2 w 43"/>
                    <a:gd name="T59" fmla="*/ 25 h 78"/>
                    <a:gd name="T60" fmla="*/ 0 w 43"/>
                    <a:gd name="T61" fmla="*/ 28 h 78"/>
                    <a:gd name="T62" fmla="*/ 0 w 43"/>
                    <a:gd name="T63" fmla="*/ 36 h 78"/>
                    <a:gd name="T64" fmla="*/ 0 w 43"/>
                    <a:gd name="T65" fmla="*/ 42 h 78"/>
                    <a:gd name="T66" fmla="*/ 0 w 43"/>
                    <a:gd name="T67" fmla="*/ 48 h 78"/>
                    <a:gd name="T68" fmla="*/ 2 w 43"/>
                    <a:gd name="T69" fmla="*/ 53 h 78"/>
                    <a:gd name="T70" fmla="*/ 4 w 43"/>
                    <a:gd name="T71" fmla="*/ 59 h 78"/>
                    <a:gd name="T72" fmla="*/ 8 w 43"/>
                    <a:gd name="T73" fmla="*/ 63 h 78"/>
                    <a:gd name="T74" fmla="*/ 12 w 43"/>
                    <a:gd name="T75" fmla="*/ 67 h 78"/>
                    <a:gd name="T76" fmla="*/ 16 w 43"/>
                    <a:gd name="T77" fmla="*/ 71 h 78"/>
                    <a:gd name="T78" fmla="*/ 21 w 43"/>
                    <a:gd name="T79" fmla="*/ 74 h 78"/>
                    <a:gd name="T80" fmla="*/ 27 w 43"/>
                    <a:gd name="T81" fmla="*/ 76 h 78"/>
                    <a:gd name="T82" fmla="*/ 33 w 43"/>
                    <a:gd name="T83" fmla="*/ 78 h 78"/>
                    <a:gd name="T84" fmla="*/ 41 w 43"/>
                    <a:gd name="T85" fmla="*/ 78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2" name="Freeform 1779">
                  <a:extLst>
                    <a:ext uri="{FF2B5EF4-FFF2-40B4-BE49-F238E27FC236}">
                      <a16:creationId xmlns:a16="http://schemas.microsoft.com/office/drawing/2014/main" id="{5199AE7E-0DC7-0C2E-7211-16D4D17B5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3" name="Freeform 1780">
                  <a:extLst>
                    <a:ext uri="{FF2B5EF4-FFF2-40B4-BE49-F238E27FC236}">
                      <a16:creationId xmlns:a16="http://schemas.microsoft.com/office/drawing/2014/main" id="{8CC249E7-C753-11BF-F8BD-F25D08F759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1" y="4053"/>
                  <a:ext cx="7" cy="12"/>
                </a:xfrm>
                <a:custGeom>
                  <a:avLst/>
                  <a:gdLst>
                    <a:gd name="T0" fmla="*/ 7 w 7"/>
                    <a:gd name="T1" fmla="*/ 6 h 12"/>
                    <a:gd name="T2" fmla="*/ 7 w 7"/>
                    <a:gd name="T3" fmla="*/ 8 h 12"/>
                    <a:gd name="T4" fmla="*/ 7 w 7"/>
                    <a:gd name="T5" fmla="*/ 8 h 12"/>
                    <a:gd name="T6" fmla="*/ 7 w 7"/>
                    <a:gd name="T7" fmla="*/ 10 h 12"/>
                    <a:gd name="T8" fmla="*/ 5 w 7"/>
                    <a:gd name="T9" fmla="*/ 10 h 12"/>
                    <a:gd name="T10" fmla="*/ 5 w 7"/>
                    <a:gd name="T11" fmla="*/ 10 h 12"/>
                    <a:gd name="T12" fmla="*/ 5 w 7"/>
                    <a:gd name="T13" fmla="*/ 12 h 12"/>
                    <a:gd name="T14" fmla="*/ 4 w 7"/>
                    <a:gd name="T15" fmla="*/ 12 h 12"/>
                    <a:gd name="T16" fmla="*/ 4 w 7"/>
                    <a:gd name="T17" fmla="*/ 12 h 12"/>
                    <a:gd name="T18" fmla="*/ 2 w 7"/>
                    <a:gd name="T19" fmla="*/ 12 h 12"/>
                    <a:gd name="T20" fmla="*/ 2 w 7"/>
                    <a:gd name="T21" fmla="*/ 12 h 12"/>
                    <a:gd name="T22" fmla="*/ 2 w 7"/>
                    <a:gd name="T23" fmla="*/ 10 h 12"/>
                    <a:gd name="T24" fmla="*/ 0 w 7"/>
                    <a:gd name="T25" fmla="*/ 10 h 12"/>
                    <a:gd name="T26" fmla="*/ 0 w 7"/>
                    <a:gd name="T27" fmla="*/ 10 h 12"/>
                    <a:gd name="T28" fmla="*/ 0 w 7"/>
                    <a:gd name="T29" fmla="*/ 8 h 12"/>
                    <a:gd name="T30" fmla="*/ 0 w 7"/>
                    <a:gd name="T31" fmla="*/ 8 h 12"/>
                    <a:gd name="T32" fmla="*/ 0 w 7"/>
                    <a:gd name="T33" fmla="*/ 6 h 12"/>
                    <a:gd name="T34" fmla="*/ 0 w 7"/>
                    <a:gd name="T35" fmla="*/ 6 h 12"/>
                    <a:gd name="T36" fmla="*/ 0 w 7"/>
                    <a:gd name="T37" fmla="*/ 4 h 12"/>
                    <a:gd name="T38" fmla="*/ 0 w 7"/>
                    <a:gd name="T39" fmla="*/ 4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4 w 7"/>
                    <a:gd name="T49" fmla="*/ 0 h 12"/>
                    <a:gd name="T50" fmla="*/ 4 w 7"/>
                    <a:gd name="T51" fmla="*/ 0 h 12"/>
                    <a:gd name="T52" fmla="*/ 5 w 7"/>
                    <a:gd name="T53" fmla="*/ 2 h 12"/>
                    <a:gd name="T54" fmla="*/ 5 w 7"/>
                    <a:gd name="T55" fmla="*/ 2 h 12"/>
                    <a:gd name="T56" fmla="*/ 5 w 7"/>
                    <a:gd name="T57" fmla="*/ 2 h 12"/>
                    <a:gd name="T58" fmla="*/ 7 w 7"/>
                    <a:gd name="T59" fmla="*/ 4 h 12"/>
                    <a:gd name="T60" fmla="*/ 7 w 7"/>
                    <a:gd name="T61" fmla="*/ 4 h 12"/>
                    <a:gd name="T62" fmla="*/ 7 w 7"/>
                    <a:gd name="T63" fmla="*/ 6 h 12"/>
                    <a:gd name="T64" fmla="*/ 7 w 7"/>
                    <a:gd name="T65" fmla="*/ 6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4" name="Freeform 1781">
                  <a:extLst>
                    <a:ext uri="{FF2B5EF4-FFF2-40B4-BE49-F238E27FC236}">
                      <a16:creationId xmlns:a16="http://schemas.microsoft.com/office/drawing/2014/main" id="{B695EAB6-2B97-C8E7-C408-148517379F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2 h 25"/>
                    <a:gd name="T36" fmla="*/ 13 w 25"/>
                    <a:gd name="T37" fmla="*/ 2 h 25"/>
                    <a:gd name="T38" fmla="*/ 12 w 25"/>
                    <a:gd name="T39" fmla="*/ 2 h 25"/>
                    <a:gd name="T40" fmla="*/ 12 w 25"/>
                    <a:gd name="T41" fmla="*/ 0 h 25"/>
                    <a:gd name="T42" fmla="*/ 12 w 25"/>
                    <a:gd name="T43" fmla="*/ 0 h 25"/>
                    <a:gd name="T44" fmla="*/ 12 w 25"/>
                    <a:gd name="T45" fmla="*/ 0 h 25"/>
                    <a:gd name="T46" fmla="*/ 10 w 25"/>
                    <a:gd name="T47" fmla="*/ 0 h 25"/>
                    <a:gd name="T48" fmla="*/ 10 w 25"/>
                    <a:gd name="T49" fmla="*/ 0 h 25"/>
                    <a:gd name="T50" fmla="*/ 10 w 25"/>
                    <a:gd name="T51" fmla="*/ 0 h 25"/>
                    <a:gd name="T52" fmla="*/ 8 w 25"/>
                    <a:gd name="T53" fmla="*/ 0 h 25"/>
                    <a:gd name="T54" fmla="*/ 8 w 25"/>
                    <a:gd name="T55" fmla="*/ 0 h 25"/>
                    <a:gd name="T56" fmla="*/ 8 w 25"/>
                    <a:gd name="T57" fmla="*/ 0 h 25"/>
                    <a:gd name="T58" fmla="*/ 6 w 25"/>
                    <a:gd name="T59" fmla="*/ 2 h 25"/>
                    <a:gd name="T60" fmla="*/ 0 w 25"/>
                    <a:gd name="T61" fmla="*/ 7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5" name="Freeform 1782">
                  <a:extLst>
                    <a:ext uri="{FF2B5EF4-FFF2-40B4-BE49-F238E27FC236}">
                      <a16:creationId xmlns:a16="http://schemas.microsoft.com/office/drawing/2014/main" id="{9ED6454B-9F8B-F0E3-C272-AC3D3D12C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3" y="4065"/>
                  <a:ext cx="25" cy="25"/>
                </a:xfrm>
                <a:custGeom>
                  <a:avLst/>
                  <a:gdLst>
                    <a:gd name="T0" fmla="*/ 0 w 25"/>
                    <a:gd name="T1" fmla="*/ 7 h 25"/>
                    <a:gd name="T2" fmla="*/ 0 w 25"/>
                    <a:gd name="T3" fmla="*/ 21 h 25"/>
                    <a:gd name="T4" fmla="*/ 2 w 25"/>
                    <a:gd name="T5" fmla="*/ 25 h 25"/>
                    <a:gd name="T6" fmla="*/ 4 w 25"/>
                    <a:gd name="T7" fmla="*/ 25 h 25"/>
                    <a:gd name="T8" fmla="*/ 4 w 25"/>
                    <a:gd name="T9" fmla="*/ 11 h 25"/>
                    <a:gd name="T10" fmla="*/ 4 w 25"/>
                    <a:gd name="T11" fmla="*/ 9 h 25"/>
                    <a:gd name="T12" fmla="*/ 4 w 25"/>
                    <a:gd name="T13" fmla="*/ 15 h 25"/>
                    <a:gd name="T14" fmla="*/ 19 w 25"/>
                    <a:gd name="T15" fmla="*/ 15 h 25"/>
                    <a:gd name="T16" fmla="*/ 25 w 25"/>
                    <a:gd name="T17" fmla="*/ 13 h 25"/>
                    <a:gd name="T18" fmla="*/ 25 w 25"/>
                    <a:gd name="T19" fmla="*/ 9 h 25"/>
                    <a:gd name="T20" fmla="*/ 13 w 25"/>
                    <a:gd name="T21" fmla="*/ 9 h 25"/>
                    <a:gd name="T22" fmla="*/ 13 w 25"/>
                    <a:gd name="T23" fmla="*/ 6 h 25"/>
                    <a:gd name="T24" fmla="*/ 13 w 25"/>
                    <a:gd name="T25" fmla="*/ 6 h 25"/>
                    <a:gd name="T26" fmla="*/ 13 w 25"/>
                    <a:gd name="T27" fmla="*/ 4 h 25"/>
                    <a:gd name="T28" fmla="*/ 13 w 25"/>
                    <a:gd name="T29" fmla="*/ 4 h 25"/>
                    <a:gd name="T30" fmla="*/ 13 w 25"/>
                    <a:gd name="T31" fmla="*/ 4 h 25"/>
                    <a:gd name="T32" fmla="*/ 13 w 25"/>
                    <a:gd name="T33" fmla="*/ 4 h 25"/>
                    <a:gd name="T34" fmla="*/ 13 w 25"/>
                    <a:gd name="T35" fmla="*/ 4 h 25"/>
                    <a:gd name="T36" fmla="*/ 13 w 25"/>
                    <a:gd name="T37" fmla="*/ 2 h 25"/>
                    <a:gd name="T38" fmla="*/ 13 w 25"/>
                    <a:gd name="T39" fmla="*/ 2 h 25"/>
                    <a:gd name="T40" fmla="*/ 13 w 25"/>
                    <a:gd name="T41" fmla="*/ 2 h 25"/>
                    <a:gd name="T42" fmla="*/ 12 w 25"/>
                    <a:gd name="T43" fmla="*/ 2 h 25"/>
                    <a:gd name="T44" fmla="*/ 12 w 25"/>
                    <a:gd name="T45" fmla="*/ 0 h 25"/>
                    <a:gd name="T46" fmla="*/ 12 w 25"/>
                    <a:gd name="T47" fmla="*/ 0 h 25"/>
                    <a:gd name="T48" fmla="*/ 12 w 25"/>
                    <a:gd name="T49" fmla="*/ 0 h 25"/>
                    <a:gd name="T50" fmla="*/ 12 w 25"/>
                    <a:gd name="T51" fmla="*/ 0 h 25"/>
                    <a:gd name="T52" fmla="*/ 10 w 25"/>
                    <a:gd name="T53" fmla="*/ 0 h 25"/>
                    <a:gd name="T54" fmla="*/ 10 w 25"/>
                    <a:gd name="T55" fmla="*/ 0 h 25"/>
                    <a:gd name="T56" fmla="*/ 10 w 25"/>
                    <a:gd name="T57" fmla="*/ 0 h 25"/>
                    <a:gd name="T58" fmla="*/ 10 w 25"/>
                    <a:gd name="T59" fmla="*/ 0 h 25"/>
                    <a:gd name="T60" fmla="*/ 8 w 25"/>
                    <a:gd name="T61" fmla="*/ 0 h 25"/>
                    <a:gd name="T62" fmla="*/ 8 w 25"/>
                    <a:gd name="T63" fmla="*/ 0 h 25"/>
                    <a:gd name="T64" fmla="*/ 8 w 25"/>
                    <a:gd name="T65" fmla="*/ 0 h 25"/>
                    <a:gd name="T66" fmla="*/ 8 w 25"/>
                    <a:gd name="T67" fmla="*/ 0 h 25"/>
                    <a:gd name="T68" fmla="*/ 6 w 25"/>
                    <a:gd name="T69" fmla="*/ 2 h 25"/>
                    <a:gd name="T70" fmla="*/ 0 w 25"/>
                    <a:gd name="T71" fmla="*/ 7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6" name="Freeform 1783">
                  <a:extLst>
                    <a:ext uri="{FF2B5EF4-FFF2-40B4-BE49-F238E27FC236}">
                      <a16:creationId xmlns:a16="http://schemas.microsoft.com/office/drawing/2014/main" id="{50623FA7-C3D6-6D2B-D0B0-0AB0B2BC4A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7" name="Freeform 1784">
                  <a:extLst>
                    <a:ext uri="{FF2B5EF4-FFF2-40B4-BE49-F238E27FC236}">
                      <a16:creationId xmlns:a16="http://schemas.microsoft.com/office/drawing/2014/main" id="{8DE259D8-229B-BB4A-C53A-433F04153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9" y="4080"/>
                  <a:ext cx="31" cy="35"/>
                </a:xfrm>
                <a:custGeom>
                  <a:avLst/>
                  <a:gdLst>
                    <a:gd name="T0" fmla="*/ 8 w 31"/>
                    <a:gd name="T1" fmla="*/ 0 h 35"/>
                    <a:gd name="T2" fmla="*/ 17 w 31"/>
                    <a:gd name="T3" fmla="*/ 0 h 35"/>
                    <a:gd name="T4" fmla="*/ 17 w 31"/>
                    <a:gd name="T5" fmla="*/ 6 h 35"/>
                    <a:gd name="T6" fmla="*/ 25 w 31"/>
                    <a:gd name="T7" fmla="*/ 31 h 35"/>
                    <a:gd name="T8" fmla="*/ 31 w 31"/>
                    <a:gd name="T9" fmla="*/ 33 h 35"/>
                    <a:gd name="T10" fmla="*/ 31 w 31"/>
                    <a:gd name="T11" fmla="*/ 35 h 35"/>
                    <a:gd name="T12" fmla="*/ 21 w 31"/>
                    <a:gd name="T13" fmla="*/ 35 h 35"/>
                    <a:gd name="T14" fmla="*/ 14 w 31"/>
                    <a:gd name="T15" fmla="*/ 10 h 35"/>
                    <a:gd name="T16" fmla="*/ 16 w 31"/>
                    <a:gd name="T17" fmla="*/ 8 h 35"/>
                    <a:gd name="T18" fmla="*/ 16 w 31"/>
                    <a:gd name="T19" fmla="*/ 6 h 35"/>
                    <a:gd name="T20" fmla="*/ 14 w 31"/>
                    <a:gd name="T21" fmla="*/ 8 h 35"/>
                    <a:gd name="T22" fmla="*/ 14 w 31"/>
                    <a:gd name="T23" fmla="*/ 17 h 35"/>
                    <a:gd name="T24" fmla="*/ 6 w 31"/>
                    <a:gd name="T25" fmla="*/ 31 h 35"/>
                    <a:gd name="T26" fmla="*/ 8 w 31"/>
                    <a:gd name="T27" fmla="*/ 35 h 35"/>
                    <a:gd name="T28" fmla="*/ 6 w 31"/>
                    <a:gd name="T29" fmla="*/ 35 h 35"/>
                    <a:gd name="T30" fmla="*/ 0 w 31"/>
                    <a:gd name="T31" fmla="*/ 29 h 35"/>
                    <a:gd name="T32" fmla="*/ 8 w 31"/>
                    <a:gd name="T33" fmla="*/ 15 h 35"/>
                    <a:gd name="T34" fmla="*/ 8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8" name="Freeform 1785">
                  <a:extLst>
                    <a:ext uri="{FF2B5EF4-FFF2-40B4-BE49-F238E27FC236}">
                      <a16:creationId xmlns:a16="http://schemas.microsoft.com/office/drawing/2014/main" id="{3AFDFDFD-08E4-B23D-6C0B-C2D9EC6283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99" name="Freeform 1786">
                  <a:extLst>
                    <a:ext uri="{FF2B5EF4-FFF2-40B4-BE49-F238E27FC236}">
                      <a16:creationId xmlns:a16="http://schemas.microsoft.com/office/drawing/2014/main" id="{4732774D-FFA9-4B8C-33D7-B1B22204CD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3" y="4055"/>
                  <a:ext cx="43" cy="60"/>
                </a:xfrm>
                <a:custGeom>
                  <a:avLst/>
                  <a:gdLst>
                    <a:gd name="T0" fmla="*/ 6 w 43"/>
                    <a:gd name="T1" fmla="*/ 0 h 60"/>
                    <a:gd name="T2" fmla="*/ 43 w 43"/>
                    <a:gd name="T3" fmla="*/ 58 h 60"/>
                    <a:gd name="T4" fmla="*/ 37 w 43"/>
                    <a:gd name="T5" fmla="*/ 60 h 60"/>
                    <a:gd name="T6" fmla="*/ 0 w 43"/>
                    <a:gd name="T7" fmla="*/ 2 h 60"/>
                    <a:gd name="T8" fmla="*/ 6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2" name="Group 1795">
                <a:extLst>
                  <a:ext uri="{FF2B5EF4-FFF2-40B4-BE49-F238E27FC236}">
                    <a16:creationId xmlns:a16="http://schemas.microsoft.com/office/drawing/2014/main" id="{3103445F-6192-7318-BC5C-ED166A330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38563" y="3578225"/>
                <a:ext cx="122238" cy="109538"/>
                <a:chOff x="1331" y="5362"/>
                <a:chExt cx="86" cy="79"/>
              </a:xfrm>
            </p:grpSpPr>
            <p:sp>
              <p:nvSpPr>
                <p:cNvPr id="4180" name="Rectangle 1796">
                  <a:extLst>
                    <a:ext uri="{FF2B5EF4-FFF2-40B4-BE49-F238E27FC236}">
                      <a16:creationId xmlns:a16="http://schemas.microsoft.com/office/drawing/2014/main" id="{C1139FA0-5EC2-E566-785F-323CA811E3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1" y="5362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1" name="Rectangle 1797">
                  <a:extLst>
                    <a:ext uri="{FF2B5EF4-FFF2-40B4-BE49-F238E27FC236}">
                      <a16:creationId xmlns:a16="http://schemas.microsoft.com/office/drawing/2014/main" id="{6599A48A-0CAA-C2B4-3AD2-DB023B3B9B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1" y="5362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2" name="Rectangle 1798">
                  <a:extLst>
                    <a:ext uri="{FF2B5EF4-FFF2-40B4-BE49-F238E27FC236}">
                      <a16:creationId xmlns:a16="http://schemas.microsoft.com/office/drawing/2014/main" id="{46384100-4BF1-086C-8331-598497C749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0" y="5375"/>
                  <a:ext cx="48" cy="54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3" name="Rectangle 1799">
                  <a:extLst>
                    <a:ext uri="{FF2B5EF4-FFF2-40B4-BE49-F238E27FC236}">
                      <a16:creationId xmlns:a16="http://schemas.microsoft.com/office/drawing/2014/main" id="{A1088738-2293-17FB-717C-F05874139A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0" y="5375"/>
                  <a:ext cx="48" cy="54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4" name="Rectangle 1800">
                  <a:extLst>
                    <a:ext uri="{FF2B5EF4-FFF2-40B4-BE49-F238E27FC236}">
                      <a16:creationId xmlns:a16="http://schemas.microsoft.com/office/drawing/2014/main" id="{394987AF-4EEA-C67C-0EE7-90315B4D0A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3" y="5381"/>
                  <a:ext cx="22" cy="6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85" name="Rectangle 1801">
                  <a:extLst>
                    <a:ext uri="{FF2B5EF4-FFF2-40B4-BE49-F238E27FC236}">
                      <a16:creationId xmlns:a16="http://schemas.microsoft.com/office/drawing/2014/main" id="{0E4AAFE5-6CC4-ADAC-02E1-33B1D3CADC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3" y="5381"/>
                  <a:ext cx="22" cy="6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343" name="Group 1814">
                <a:extLst>
                  <a:ext uri="{FF2B5EF4-FFF2-40B4-BE49-F238E27FC236}">
                    <a16:creationId xmlns:a16="http://schemas.microsoft.com/office/drawing/2014/main" id="{015484CB-6ACD-1A12-EED1-0B2927EFAC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8000" y="4041775"/>
                <a:ext cx="127000" cy="109538"/>
                <a:chOff x="1329" y="4923"/>
                <a:chExt cx="88" cy="79"/>
              </a:xfrm>
            </p:grpSpPr>
            <p:sp>
              <p:nvSpPr>
                <p:cNvPr id="4168" name="Rectangle 1815">
                  <a:extLst>
                    <a:ext uri="{FF2B5EF4-FFF2-40B4-BE49-F238E27FC236}">
                      <a16:creationId xmlns:a16="http://schemas.microsoft.com/office/drawing/2014/main" id="{F0591324-454F-13D0-F7E4-5B6D8E0F03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29" y="4923"/>
                  <a:ext cx="88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69" name="Rectangle 1816">
                  <a:extLst>
                    <a:ext uri="{FF2B5EF4-FFF2-40B4-BE49-F238E27FC236}">
                      <a16:creationId xmlns:a16="http://schemas.microsoft.com/office/drawing/2014/main" id="{C00F2485-B22C-200B-98A3-B625053168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29" y="4923"/>
                  <a:ext cx="88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170" name="Group 1817">
                  <a:extLst>
                    <a:ext uri="{FF2B5EF4-FFF2-40B4-BE49-F238E27FC236}">
                      <a16:creationId xmlns:a16="http://schemas.microsoft.com/office/drawing/2014/main" id="{67C9288C-7EF2-D7C4-630E-2621AB3BD3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43" y="4938"/>
                  <a:ext cx="58" cy="48"/>
                  <a:chOff x="1343" y="4938"/>
                  <a:chExt cx="58" cy="48"/>
                </a:xfrm>
              </p:grpSpPr>
              <p:sp>
                <p:nvSpPr>
                  <p:cNvPr id="4171" name="Freeform 1818">
                    <a:extLst>
                      <a:ext uri="{FF2B5EF4-FFF2-40B4-BE49-F238E27FC236}">
                        <a16:creationId xmlns:a16="http://schemas.microsoft.com/office/drawing/2014/main" id="{E59C4F4D-11DF-8290-37BB-4C29CAD88B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6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2 h 29"/>
                      <a:gd name="T6" fmla="*/ 6 w 31"/>
                      <a:gd name="T7" fmla="*/ 5 h 29"/>
                      <a:gd name="T8" fmla="*/ 6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31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2" name="Freeform 1819">
                    <a:extLst>
                      <a:ext uri="{FF2B5EF4-FFF2-40B4-BE49-F238E27FC236}">
                        <a16:creationId xmlns:a16="http://schemas.microsoft.com/office/drawing/2014/main" id="{FB4E7BCA-840A-CFD3-3B94-A595EDFBFF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6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2 h 29"/>
                      <a:gd name="T6" fmla="*/ 6 w 31"/>
                      <a:gd name="T7" fmla="*/ 5 h 29"/>
                      <a:gd name="T8" fmla="*/ 6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</a:path>
                    </a:pathLst>
                  </a:custGeom>
                  <a:noFill/>
                  <a:ln w="3175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3" name="Rectangle 1820">
                    <a:extLst>
                      <a:ext uri="{FF2B5EF4-FFF2-40B4-BE49-F238E27FC236}">
                        <a16:creationId xmlns:a16="http://schemas.microsoft.com/office/drawing/2014/main" id="{D21D324E-14A7-09AF-9EDB-63FD7FCD60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74" name="Rectangle 1821">
                    <a:extLst>
                      <a:ext uri="{FF2B5EF4-FFF2-40B4-BE49-F238E27FC236}">
                        <a16:creationId xmlns:a16="http://schemas.microsoft.com/office/drawing/2014/main" id="{861E3A06-B8EC-F0BD-4FB5-DB40741504F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noFill/>
                  <a:ln w="31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75" name="Line 1822">
                    <a:extLst>
                      <a:ext uri="{FF2B5EF4-FFF2-40B4-BE49-F238E27FC236}">
                        <a16:creationId xmlns:a16="http://schemas.microsoft.com/office/drawing/2014/main" id="{7061C74E-0D9D-6957-CC35-115A2AE1596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90" y="4963"/>
                    <a:ext cx="11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6" name="Line 1823">
                    <a:extLst>
                      <a:ext uri="{FF2B5EF4-FFF2-40B4-BE49-F238E27FC236}">
                        <a16:creationId xmlns:a16="http://schemas.microsoft.com/office/drawing/2014/main" id="{C47F07F6-2CE6-DB81-3094-DE8FF3DFCB5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7" y="4938"/>
                    <a:ext cx="11" cy="5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7" name="Line 1824">
                    <a:extLst>
                      <a:ext uri="{FF2B5EF4-FFF2-40B4-BE49-F238E27FC236}">
                        <a16:creationId xmlns:a16="http://schemas.microsoft.com/office/drawing/2014/main" id="{F65E7FB0-8193-8484-3B15-A3536163ACC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7" y="4982"/>
                    <a:ext cx="11" cy="4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8" name="Line 1825">
                    <a:extLst>
                      <a:ext uri="{FF2B5EF4-FFF2-40B4-BE49-F238E27FC236}">
                        <a16:creationId xmlns:a16="http://schemas.microsoft.com/office/drawing/2014/main" id="{E6521935-E31E-A042-1342-DE998196DB8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9" y="4950"/>
                    <a:ext cx="10" cy="2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79" name="Line 1826">
                    <a:extLst>
                      <a:ext uri="{FF2B5EF4-FFF2-40B4-BE49-F238E27FC236}">
                        <a16:creationId xmlns:a16="http://schemas.microsoft.com/office/drawing/2014/main" id="{12CE04DD-B6B0-A50B-EEB6-211DA56DA47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9" y="4971"/>
                    <a:ext cx="10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grpSp>
            <p:nvGrpSpPr>
              <p:cNvPr id="3344" name="Group 1839">
                <a:extLst>
                  <a:ext uri="{FF2B5EF4-FFF2-40B4-BE49-F238E27FC236}">
                    <a16:creationId xmlns:a16="http://schemas.microsoft.com/office/drawing/2014/main" id="{12DCD9F6-FFE8-BA84-748F-BA92792A72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06825" y="5124450"/>
                <a:ext cx="122238" cy="109538"/>
                <a:chOff x="720" y="5104"/>
                <a:chExt cx="85" cy="80"/>
              </a:xfrm>
            </p:grpSpPr>
            <p:sp>
              <p:nvSpPr>
                <p:cNvPr id="4160" name="Rectangle 1829">
                  <a:extLst>
                    <a:ext uri="{FF2B5EF4-FFF2-40B4-BE49-F238E27FC236}">
                      <a16:creationId xmlns:a16="http://schemas.microsoft.com/office/drawing/2014/main" id="{B3701F11-C6E4-70B6-9F3E-681EF528F8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0" y="5104"/>
                  <a:ext cx="85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61" name="Rectangle 1830">
                  <a:extLst>
                    <a:ext uri="{FF2B5EF4-FFF2-40B4-BE49-F238E27FC236}">
                      <a16:creationId xmlns:a16="http://schemas.microsoft.com/office/drawing/2014/main" id="{EDF1EF68-B20F-C6AE-757A-BEAE359C19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0" y="5104"/>
                  <a:ext cx="85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62" name="Rectangle 1831">
                  <a:extLst>
                    <a:ext uri="{FF2B5EF4-FFF2-40B4-BE49-F238E27FC236}">
                      <a16:creationId xmlns:a16="http://schemas.microsoft.com/office/drawing/2014/main" id="{01A2B3EF-A9F6-7FEF-CC25-6C774378FE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2" y="5109"/>
                  <a:ext cx="80" cy="72"/>
                </a:xfrm>
                <a:prstGeom prst="rect">
                  <a:avLst/>
                </a:prstGeom>
                <a:solidFill>
                  <a:srgbClr val="0000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63" name="Rectangle 1832">
                  <a:extLst>
                    <a:ext uri="{FF2B5EF4-FFF2-40B4-BE49-F238E27FC236}">
                      <a16:creationId xmlns:a16="http://schemas.microsoft.com/office/drawing/2014/main" id="{D44920D7-C62E-0503-CF26-29D4669D04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2" y="5109"/>
                  <a:ext cx="80" cy="72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64" name="Freeform 1833">
                  <a:extLst>
                    <a:ext uri="{FF2B5EF4-FFF2-40B4-BE49-F238E27FC236}">
                      <a16:creationId xmlns:a16="http://schemas.microsoft.com/office/drawing/2014/main" id="{E19ABC86-A6B1-CD21-FB8B-3D1CD25072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2" y="5109"/>
                  <a:ext cx="79" cy="70"/>
                </a:xfrm>
                <a:custGeom>
                  <a:avLst/>
                  <a:gdLst>
                    <a:gd name="T0" fmla="*/ 7 w 96"/>
                    <a:gd name="T1" fmla="*/ 0 h 88"/>
                    <a:gd name="T2" fmla="*/ 0 w 96"/>
                    <a:gd name="T3" fmla="*/ 9 h 88"/>
                    <a:gd name="T4" fmla="*/ 14 w 96"/>
                    <a:gd name="T5" fmla="*/ 9 h 88"/>
                    <a:gd name="T6" fmla="*/ 7 w 96"/>
                    <a:gd name="T7" fmla="*/ 0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6" h="88">
                      <a:moveTo>
                        <a:pt x="50" y="0"/>
                      </a:moveTo>
                      <a:lnTo>
                        <a:pt x="0" y="88"/>
                      </a:lnTo>
                      <a:lnTo>
                        <a:pt x="96" y="88"/>
                      </a:lnTo>
                      <a:lnTo>
                        <a:pt x="5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65" name="Freeform 1834">
                  <a:extLst>
                    <a:ext uri="{FF2B5EF4-FFF2-40B4-BE49-F238E27FC236}">
                      <a16:creationId xmlns:a16="http://schemas.microsoft.com/office/drawing/2014/main" id="{EB96CEF3-66C7-3CB3-595D-4D4E3BBA85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2" y="5109"/>
                  <a:ext cx="79" cy="70"/>
                </a:xfrm>
                <a:custGeom>
                  <a:avLst/>
                  <a:gdLst>
                    <a:gd name="T0" fmla="*/ 7 w 96"/>
                    <a:gd name="T1" fmla="*/ 0 h 88"/>
                    <a:gd name="T2" fmla="*/ 0 w 96"/>
                    <a:gd name="T3" fmla="*/ 9 h 88"/>
                    <a:gd name="T4" fmla="*/ 14 w 96"/>
                    <a:gd name="T5" fmla="*/ 9 h 88"/>
                    <a:gd name="T6" fmla="*/ 7 w 96"/>
                    <a:gd name="T7" fmla="*/ 0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6" h="88">
                      <a:moveTo>
                        <a:pt x="50" y="0"/>
                      </a:moveTo>
                      <a:lnTo>
                        <a:pt x="0" y="88"/>
                      </a:lnTo>
                      <a:lnTo>
                        <a:pt x="96" y="88"/>
                      </a:lnTo>
                      <a:lnTo>
                        <a:pt x="50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66" name="Freeform 1835">
                  <a:extLst>
                    <a:ext uri="{FF2B5EF4-FFF2-40B4-BE49-F238E27FC236}">
                      <a16:creationId xmlns:a16="http://schemas.microsoft.com/office/drawing/2014/main" id="{4FA86C98-B418-DD8A-A38D-A68B67FBA7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6" y="5136"/>
                  <a:ext cx="65" cy="43"/>
                </a:xfrm>
                <a:custGeom>
                  <a:avLst/>
                  <a:gdLst>
                    <a:gd name="T0" fmla="*/ 12 w 79"/>
                    <a:gd name="T1" fmla="*/ 0 h 54"/>
                    <a:gd name="T2" fmla="*/ 12 w 79"/>
                    <a:gd name="T3" fmla="*/ 6 h 54"/>
                    <a:gd name="T4" fmla="*/ 0 w 79"/>
                    <a:gd name="T5" fmla="*/ 6 h 54"/>
                    <a:gd name="T6" fmla="*/ 0 w 79"/>
                    <a:gd name="T7" fmla="*/ 5 h 54"/>
                    <a:gd name="T8" fmla="*/ 2 w 79"/>
                    <a:gd name="T9" fmla="*/ 5 h 54"/>
                    <a:gd name="T10" fmla="*/ 2 w 79"/>
                    <a:gd name="T11" fmla="*/ 3 h 54"/>
                    <a:gd name="T12" fmla="*/ 5 w 79"/>
                    <a:gd name="T13" fmla="*/ 3 h 54"/>
                    <a:gd name="T14" fmla="*/ 5 w 79"/>
                    <a:gd name="T15" fmla="*/ 2 h 54"/>
                    <a:gd name="T16" fmla="*/ 7 w 79"/>
                    <a:gd name="T17" fmla="*/ 2 h 54"/>
                    <a:gd name="T18" fmla="*/ 7 w 79"/>
                    <a:gd name="T19" fmla="*/ 2 h 54"/>
                    <a:gd name="T20" fmla="*/ 9 w 79"/>
                    <a:gd name="T21" fmla="*/ 2 h 54"/>
                    <a:gd name="T22" fmla="*/ 9 w 79"/>
                    <a:gd name="T23" fmla="*/ 0 h 54"/>
                    <a:gd name="T24" fmla="*/ 12 w 79"/>
                    <a:gd name="T25" fmla="*/ 0 h 5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79" h="54">
                      <a:moveTo>
                        <a:pt x="79" y="0"/>
                      </a:moveTo>
                      <a:lnTo>
                        <a:pt x="79" y="54"/>
                      </a:lnTo>
                      <a:lnTo>
                        <a:pt x="0" y="54"/>
                      </a:lnTo>
                      <a:lnTo>
                        <a:pt x="0" y="41"/>
                      </a:lnTo>
                      <a:lnTo>
                        <a:pt x="15" y="41"/>
                      </a:lnTo>
                      <a:lnTo>
                        <a:pt x="15" y="31"/>
                      </a:lnTo>
                      <a:lnTo>
                        <a:pt x="33" y="31"/>
                      </a:lnTo>
                      <a:lnTo>
                        <a:pt x="33" y="20"/>
                      </a:lnTo>
                      <a:lnTo>
                        <a:pt x="48" y="20"/>
                      </a:lnTo>
                      <a:lnTo>
                        <a:pt x="48" y="10"/>
                      </a:lnTo>
                      <a:lnTo>
                        <a:pt x="63" y="10"/>
                      </a:lnTo>
                      <a:lnTo>
                        <a:pt x="63" y="0"/>
                      </a:lnTo>
                      <a:lnTo>
                        <a:pt x="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67" name="Freeform 1836">
                  <a:extLst>
                    <a:ext uri="{FF2B5EF4-FFF2-40B4-BE49-F238E27FC236}">
                      <a16:creationId xmlns:a16="http://schemas.microsoft.com/office/drawing/2014/main" id="{6F4D43FD-7CE8-21AC-5518-A5D840B212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6" y="5136"/>
                  <a:ext cx="65" cy="43"/>
                </a:xfrm>
                <a:custGeom>
                  <a:avLst/>
                  <a:gdLst>
                    <a:gd name="T0" fmla="*/ 12 w 79"/>
                    <a:gd name="T1" fmla="*/ 0 h 54"/>
                    <a:gd name="T2" fmla="*/ 12 w 79"/>
                    <a:gd name="T3" fmla="*/ 6 h 54"/>
                    <a:gd name="T4" fmla="*/ 0 w 79"/>
                    <a:gd name="T5" fmla="*/ 6 h 54"/>
                    <a:gd name="T6" fmla="*/ 0 w 79"/>
                    <a:gd name="T7" fmla="*/ 5 h 54"/>
                    <a:gd name="T8" fmla="*/ 2 w 79"/>
                    <a:gd name="T9" fmla="*/ 5 h 54"/>
                    <a:gd name="T10" fmla="*/ 2 w 79"/>
                    <a:gd name="T11" fmla="*/ 3 h 54"/>
                    <a:gd name="T12" fmla="*/ 5 w 79"/>
                    <a:gd name="T13" fmla="*/ 3 h 54"/>
                    <a:gd name="T14" fmla="*/ 5 w 79"/>
                    <a:gd name="T15" fmla="*/ 2 h 54"/>
                    <a:gd name="T16" fmla="*/ 7 w 79"/>
                    <a:gd name="T17" fmla="*/ 2 h 54"/>
                    <a:gd name="T18" fmla="*/ 7 w 79"/>
                    <a:gd name="T19" fmla="*/ 2 h 54"/>
                    <a:gd name="T20" fmla="*/ 9 w 79"/>
                    <a:gd name="T21" fmla="*/ 2 h 54"/>
                    <a:gd name="T22" fmla="*/ 9 w 79"/>
                    <a:gd name="T23" fmla="*/ 0 h 54"/>
                    <a:gd name="T24" fmla="*/ 12 w 79"/>
                    <a:gd name="T25" fmla="*/ 0 h 5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79" h="54">
                      <a:moveTo>
                        <a:pt x="79" y="0"/>
                      </a:moveTo>
                      <a:lnTo>
                        <a:pt x="79" y="54"/>
                      </a:lnTo>
                      <a:lnTo>
                        <a:pt x="0" y="54"/>
                      </a:lnTo>
                      <a:lnTo>
                        <a:pt x="0" y="41"/>
                      </a:lnTo>
                      <a:lnTo>
                        <a:pt x="15" y="41"/>
                      </a:lnTo>
                      <a:lnTo>
                        <a:pt x="15" y="31"/>
                      </a:lnTo>
                      <a:lnTo>
                        <a:pt x="33" y="31"/>
                      </a:lnTo>
                      <a:lnTo>
                        <a:pt x="33" y="20"/>
                      </a:lnTo>
                      <a:lnTo>
                        <a:pt x="48" y="20"/>
                      </a:lnTo>
                      <a:lnTo>
                        <a:pt x="48" y="10"/>
                      </a:lnTo>
                      <a:lnTo>
                        <a:pt x="63" y="10"/>
                      </a:lnTo>
                      <a:lnTo>
                        <a:pt x="63" y="0"/>
                      </a:lnTo>
                      <a:lnTo>
                        <a:pt x="79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5" name="Group 2051">
                <a:extLst>
                  <a:ext uri="{FF2B5EF4-FFF2-40B4-BE49-F238E27FC236}">
                    <a16:creationId xmlns:a16="http://schemas.microsoft.com/office/drawing/2014/main" id="{B6F7AEC5-DFF4-2FF3-5782-D03C12CC03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82800" y="2517775"/>
                <a:ext cx="123825" cy="109538"/>
                <a:chOff x="1331" y="5186"/>
                <a:chExt cx="86" cy="79"/>
              </a:xfrm>
            </p:grpSpPr>
            <p:sp>
              <p:nvSpPr>
                <p:cNvPr id="4150" name="Rectangle 2052">
                  <a:extLst>
                    <a:ext uri="{FF2B5EF4-FFF2-40B4-BE49-F238E27FC236}">
                      <a16:creationId xmlns:a16="http://schemas.microsoft.com/office/drawing/2014/main" id="{4205AA2A-CB3F-2275-241B-6974678804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1" y="5186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1" name="Rectangle 2053">
                  <a:extLst>
                    <a:ext uri="{FF2B5EF4-FFF2-40B4-BE49-F238E27FC236}">
                      <a16:creationId xmlns:a16="http://schemas.microsoft.com/office/drawing/2014/main" id="{55C419D9-2446-9854-F060-EDDB4AD55E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1" y="5186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2" name="Freeform 2054">
                  <a:extLst>
                    <a:ext uri="{FF2B5EF4-FFF2-40B4-BE49-F238E27FC236}">
                      <a16:creationId xmlns:a16="http://schemas.microsoft.com/office/drawing/2014/main" id="{F551D96D-E049-CA4E-CFA5-4EE692EFD2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4" y="5210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2 h 33"/>
                    <a:gd name="T14" fmla="*/ 0 w 73"/>
                    <a:gd name="T15" fmla="*/ 3 h 33"/>
                    <a:gd name="T16" fmla="*/ 0 w 73"/>
                    <a:gd name="T17" fmla="*/ 3 h 33"/>
                    <a:gd name="T18" fmla="*/ 2 w 73"/>
                    <a:gd name="T19" fmla="*/ 4 h 33"/>
                    <a:gd name="T20" fmla="*/ 2 w 73"/>
                    <a:gd name="T21" fmla="*/ 5 h 33"/>
                    <a:gd name="T22" fmla="*/ 2 w 73"/>
                    <a:gd name="T23" fmla="*/ 5 h 33"/>
                    <a:gd name="T24" fmla="*/ 2 w 73"/>
                    <a:gd name="T25" fmla="*/ 5 h 33"/>
                    <a:gd name="T26" fmla="*/ 8 w 73"/>
                    <a:gd name="T27" fmla="*/ 5 h 33"/>
                    <a:gd name="T28" fmla="*/ 8 w 73"/>
                    <a:gd name="T29" fmla="*/ 5 h 33"/>
                    <a:gd name="T30" fmla="*/ 9 w 73"/>
                    <a:gd name="T31" fmla="*/ 5 h 33"/>
                    <a:gd name="T32" fmla="*/ 10 w 73"/>
                    <a:gd name="T33" fmla="*/ 4 h 33"/>
                    <a:gd name="T34" fmla="*/ 10 w 73"/>
                    <a:gd name="T35" fmla="*/ 3 h 33"/>
                    <a:gd name="T36" fmla="*/ 10 w 73"/>
                    <a:gd name="T37" fmla="*/ 3 h 33"/>
                    <a:gd name="T38" fmla="*/ 10 w 73"/>
                    <a:gd name="T39" fmla="*/ 2 h 33"/>
                    <a:gd name="T40" fmla="*/ 10 w 73"/>
                    <a:gd name="T41" fmla="*/ 2 h 33"/>
                    <a:gd name="T42" fmla="*/ 10 w 73"/>
                    <a:gd name="T43" fmla="*/ 2 h 33"/>
                    <a:gd name="T44" fmla="*/ 10 w 73"/>
                    <a:gd name="T45" fmla="*/ 2 h 33"/>
                    <a:gd name="T46" fmla="*/ 9 w 73"/>
                    <a:gd name="T47" fmla="*/ 2 h 33"/>
                    <a:gd name="T48" fmla="*/ 8 w 73"/>
                    <a:gd name="T49" fmla="*/ 2 h 33"/>
                    <a:gd name="T50" fmla="*/ 8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53" name="Freeform 2055">
                  <a:extLst>
                    <a:ext uri="{FF2B5EF4-FFF2-40B4-BE49-F238E27FC236}">
                      <a16:creationId xmlns:a16="http://schemas.microsoft.com/office/drawing/2014/main" id="{8A560373-FF45-9EE3-0B57-D72973A7FF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4" y="5210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2 h 33"/>
                    <a:gd name="T14" fmla="*/ 0 w 73"/>
                    <a:gd name="T15" fmla="*/ 3 h 33"/>
                    <a:gd name="T16" fmla="*/ 0 w 73"/>
                    <a:gd name="T17" fmla="*/ 3 h 33"/>
                    <a:gd name="T18" fmla="*/ 2 w 73"/>
                    <a:gd name="T19" fmla="*/ 4 h 33"/>
                    <a:gd name="T20" fmla="*/ 2 w 73"/>
                    <a:gd name="T21" fmla="*/ 5 h 33"/>
                    <a:gd name="T22" fmla="*/ 2 w 73"/>
                    <a:gd name="T23" fmla="*/ 5 h 33"/>
                    <a:gd name="T24" fmla="*/ 2 w 73"/>
                    <a:gd name="T25" fmla="*/ 5 h 33"/>
                    <a:gd name="T26" fmla="*/ 8 w 73"/>
                    <a:gd name="T27" fmla="*/ 5 h 33"/>
                    <a:gd name="T28" fmla="*/ 8 w 73"/>
                    <a:gd name="T29" fmla="*/ 5 h 33"/>
                    <a:gd name="T30" fmla="*/ 9 w 73"/>
                    <a:gd name="T31" fmla="*/ 5 h 33"/>
                    <a:gd name="T32" fmla="*/ 10 w 73"/>
                    <a:gd name="T33" fmla="*/ 4 h 33"/>
                    <a:gd name="T34" fmla="*/ 10 w 73"/>
                    <a:gd name="T35" fmla="*/ 3 h 33"/>
                    <a:gd name="T36" fmla="*/ 10 w 73"/>
                    <a:gd name="T37" fmla="*/ 3 h 33"/>
                    <a:gd name="T38" fmla="*/ 10 w 73"/>
                    <a:gd name="T39" fmla="*/ 2 h 33"/>
                    <a:gd name="T40" fmla="*/ 10 w 73"/>
                    <a:gd name="T41" fmla="*/ 2 h 33"/>
                    <a:gd name="T42" fmla="*/ 10 w 73"/>
                    <a:gd name="T43" fmla="*/ 2 h 33"/>
                    <a:gd name="T44" fmla="*/ 10 w 73"/>
                    <a:gd name="T45" fmla="*/ 2 h 33"/>
                    <a:gd name="T46" fmla="*/ 9 w 73"/>
                    <a:gd name="T47" fmla="*/ 2 h 33"/>
                    <a:gd name="T48" fmla="*/ 8 w 73"/>
                    <a:gd name="T49" fmla="*/ 2 h 33"/>
                    <a:gd name="T50" fmla="*/ 8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54" name="Rectangle 2056">
                  <a:extLst>
                    <a:ext uri="{FF2B5EF4-FFF2-40B4-BE49-F238E27FC236}">
                      <a16:creationId xmlns:a16="http://schemas.microsoft.com/office/drawing/2014/main" id="{D32096F8-7F4A-3B6E-7EC9-DAE217D383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1" y="5201"/>
                  <a:ext cx="26" cy="5"/>
                </a:xfrm>
                <a:prstGeom prst="rect">
                  <a:avLst/>
                </a:prstGeom>
                <a:solidFill>
                  <a:srgbClr val="0000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5" name="Rectangle 2057">
                  <a:extLst>
                    <a:ext uri="{FF2B5EF4-FFF2-40B4-BE49-F238E27FC236}">
                      <a16:creationId xmlns:a16="http://schemas.microsoft.com/office/drawing/2014/main" id="{DD91DEFE-56B3-4F68-F263-0835E1664C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1" y="5201"/>
                  <a:ext cx="26" cy="5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6" name="Rectangle 2058">
                  <a:extLst>
                    <a:ext uri="{FF2B5EF4-FFF2-40B4-BE49-F238E27FC236}">
                      <a16:creationId xmlns:a16="http://schemas.microsoft.com/office/drawing/2014/main" id="{063E3DB3-A8A2-6F21-AF0E-BFEDD95EAB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8" y="5240"/>
                  <a:ext cx="6" cy="7"/>
                </a:xfrm>
                <a:prstGeom prst="rect">
                  <a:avLst/>
                </a:prstGeom>
                <a:solidFill>
                  <a:srgbClr val="0000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7" name="Rectangle 2059">
                  <a:extLst>
                    <a:ext uri="{FF2B5EF4-FFF2-40B4-BE49-F238E27FC236}">
                      <a16:creationId xmlns:a16="http://schemas.microsoft.com/office/drawing/2014/main" id="{2E11083D-9A00-7A12-BCD9-7805381F57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8" y="5240"/>
                  <a:ext cx="6" cy="7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8" name="Rectangle 2060">
                  <a:extLst>
                    <a:ext uri="{FF2B5EF4-FFF2-40B4-BE49-F238E27FC236}">
                      <a16:creationId xmlns:a16="http://schemas.microsoft.com/office/drawing/2014/main" id="{F3D9F4A0-B930-F1DE-E8CC-D68E2A5CE2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4" y="5240"/>
                  <a:ext cx="6" cy="7"/>
                </a:xfrm>
                <a:prstGeom prst="rect">
                  <a:avLst/>
                </a:prstGeom>
                <a:solidFill>
                  <a:srgbClr val="0000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59" name="Rectangle 2061">
                  <a:extLst>
                    <a:ext uri="{FF2B5EF4-FFF2-40B4-BE49-F238E27FC236}">
                      <a16:creationId xmlns:a16="http://schemas.microsoft.com/office/drawing/2014/main" id="{754E7FC5-31DA-16AE-850A-0A4CD31C4B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4" y="5240"/>
                  <a:ext cx="6" cy="7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346" name="Group 2103">
                <a:extLst>
                  <a:ext uri="{FF2B5EF4-FFF2-40B4-BE49-F238E27FC236}">
                    <a16:creationId xmlns:a16="http://schemas.microsoft.com/office/drawing/2014/main" id="{DCF9BDCE-4DE1-1E05-9BA0-56BDB0AD20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86113" y="6361113"/>
                <a:ext cx="123825" cy="112713"/>
                <a:chOff x="3247" y="4830"/>
                <a:chExt cx="86" cy="82"/>
              </a:xfrm>
            </p:grpSpPr>
            <p:sp>
              <p:nvSpPr>
                <p:cNvPr id="4126" name="Rectangle 2074">
                  <a:extLst>
                    <a:ext uri="{FF2B5EF4-FFF2-40B4-BE49-F238E27FC236}">
                      <a16:creationId xmlns:a16="http://schemas.microsoft.com/office/drawing/2014/main" id="{3BA2280B-4B17-C608-0F4B-98FEE3B5BB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7" y="483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7" name="Rectangle 2075">
                  <a:extLst>
                    <a:ext uri="{FF2B5EF4-FFF2-40B4-BE49-F238E27FC236}">
                      <a16:creationId xmlns:a16="http://schemas.microsoft.com/office/drawing/2014/main" id="{ABD648C3-D40E-F418-E5AB-371D3E4C5D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7" y="4833"/>
                  <a:ext cx="85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8" name="Freeform 2076">
                  <a:extLst>
                    <a:ext uri="{FF2B5EF4-FFF2-40B4-BE49-F238E27FC236}">
                      <a16:creationId xmlns:a16="http://schemas.microsoft.com/office/drawing/2014/main" id="{9AC447D0-5335-36A8-7B4A-705875ED37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95" y="4855"/>
                  <a:ext cx="3" cy="5"/>
                </a:xfrm>
                <a:custGeom>
                  <a:avLst/>
                  <a:gdLst>
                    <a:gd name="T0" fmla="*/ 2 w 4"/>
                    <a:gd name="T1" fmla="*/ 0 h 6"/>
                    <a:gd name="T2" fmla="*/ 2 w 4"/>
                    <a:gd name="T3" fmla="*/ 2 h 6"/>
                    <a:gd name="T4" fmla="*/ 0 w 4"/>
                    <a:gd name="T5" fmla="*/ 3 h 6"/>
                    <a:gd name="T6" fmla="*/ 0 w 4"/>
                    <a:gd name="T7" fmla="*/ 2 h 6"/>
                    <a:gd name="T8" fmla="*/ 2 w 4"/>
                    <a:gd name="T9" fmla="*/ 3 h 6"/>
                    <a:gd name="T10" fmla="*/ 2 w 4"/>
                    <a:gd name="T11" fmla="*/ 3 h 6"/>
                    <a:gd name="T12" fmla="*/ 2 w 4"/>
                    <a:gd name="T13" fmla="*/ 3 h 6"/>
                    <a:gd name="T14" fmla="*/ 2 w 4"/>
                    <a:gd name="T15" fmla="*/ 3 h 6"/>
                    <a:gd name="T16" fmla="*/ 2 w 4"/>
                    <a:gd name="T17" fmla="*/ 2 h 6"/>
                    <a:gd name="T18" fmla="*/ 2 w 4"/>
                    <a:gd name="T19" fmla="*/ 3 h 6"/>
                    <a:gd name="T20" fmla="*/ 2 w 4"/>
                    <a:gd name="T21" fmla="*/ 2 h 6"/>
                    <a:gd name="T22" fmla="*/ 2 w 4"/>
                    <a:gd name="T23" fmla="*/ 0 h 6"/>
                    <a:gd name="T24" fmla="*/ 2 w 4"/>
                    <a:gd name="T25" fmla="*/ 0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4" h="6">
                      <a:moveTo>
                        <a:pt x="4" y="0"/>
                      </a:move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29" name="Freeform 2077">
                  <a:extLst>
                    <a:ext uri="{FF2B5EF4-FFF2-40B4-BE49-F238E27FC236}">
                      <a16:creationId xmlns:a16="http://schemas.microsoft.com/office/drawing/2014/main" id="{764A1380-7A0D-E1EB-1291-1B0BDCCF9A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95" y="4855"/>
                  <a:ext cx="3" cy="5"/>
                </a:xfrm>
                <a:custGeom>
                  <a:avLst/>
                  <a:gdLst>
                    <a:gd name="T0" fmla="*/ 2 w 4"/>
                    <a:gd name="T1" fmla="*/ 0 h 6"/>
                    <a:gd name="T2" fmla="*/ 2 w 4"/>
                    <a:gd name="T3" fmla="*/ 2 h 6"/>
                    <a:gd name="T4" fmla="*/ 0 w 4"/>
                    <a:gd name="T5" fmla="*/ 3 h 6"/>
                    <a:gd name="T6" fmla="*/ 0 w 4"/>
                    <a:gd name="T7" fmla="*/ 2 h 6"/>
                    <a:gd name="T8" fmla="*/ 2 w 4"/>
                    <a:gd name="T9" fmla="*/ 3 h 6"/>
                    <a:gd name="T10" fmla="*/ 2 w 4"/>
                    <a:gd name="T11" fmla="*/ 3 h 6"/>
                    <a:gd name="T12" fmla="*/ 2 w 4"/>
                    <a:gd name="T13" fmla="*/ 3 h 6"/>
                    <a:gd name="T14" fmla="*/ 2 w 4"/>
                    <a:gd name="T15" fmla="*/ 3 h 6"/>
                    <a:gd name="T16" fmla="*/ 2 w 4"/>
                    <a:gd name="T17" fmla="*/ 2 h 6"/>
                    <a:gd name="T18" fmla="*/ 2 w 4"/>
                    <a:gd name="T19" fmla="*/ 3 h 6"/>
                    <a:gd name="T20" fmla="*/ 2 w 4"/>
                    <a:gd name="T21" fmla="*/ 2 h 6"/>
                    <a:gd name="T22" fmla="*/ 2 w 4"/>
                    <a:gd name="T23" fmla="*/ 0 h 6"/>
                    <a:gd name="T24" fmla="*/ 2 w 4"/>
                    <a:gd name="T25" fmla="*/ 0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4" h="6">
                      <a:moveTo>
                        <a:pt x="4" y="0"/>
                      </a:move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0" name="Freeform 2078">
                  <a:extLst>
                    <a:ext uri="{FF2B5EF4-FFF2-40B4-BE49-F238E27FC236}">
                      <a16:creationId xmlns:a16="http://schemas.microsoft.com/office/drawing/2014/main" id="{90AE58DA-13A7-1892-516D-D00A8D62D6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1" y="4855"/>
                  <a:ext cx="1" cy="5"/>
                </a:xfrm>
                <a:custGeom>
                  <a:avLst/>
                  <a:gdLst>
                    <a:gd name="T0" fmla="*/ 1 w 2"/>
                    <a:gd name="T1" fmla="*/ 0 h 6"/>
                    <a:gd name="T2" fmla="*/ 0 w 2"/>
                    <a:gd name="T3" fmla="*/ 2 h 6"/>
                    <a:gd name="T4" fmla="*/ 0 w 2"/>
                    <a:gd name="T5" fmla="*/ 3 h 6"/>
                    <a:gd name="T6" fmla="*/ 0 w 2"/>
                    <a:gd name="T7" fmla="*/ 2 h 6"/>
                    <a:gd name="T8" fmla="*/ 0 w 2"/>
                    <a:gd name="T9" fmla="*/ 3 h 6"/>
                    <a:gd name="T10" fmla="*/ 1 w 2"/>
                    <a:gd name="T11" fmla="*/ 3 h 6"/>
                    <a:gd name="T12" fmla="*/ 0 w 2"/>
                    <a:gd name="T13" fmla="*/ 3 h 6"/>
                    <a:gd name="T14" fmla="*/ 1 w 2"/>
                    <a:gd name="T15" fmla="*/ 3 h 6"/>
                    <a:gd name="T16" fmla="*/ 1 w 2"/>
                    <a:gd name="T17" fmla="*/ 2 h 6"/>
                    <a:gd name="T18" fmla="*/ 1 w 2"/>
                    <a:gd name="T19" fmla="*/ 3 h 6"/>
                    <a:gd name="T20" fmla="*/ 1 w 2"/>
                    <a:gd name="T21" fmla="*/ 2 h 6"/>
                    <a:gd name="T22" fmla="*/ 0 w 2"/>
                    <a:gd name="T23" fmla="*/ 0 h 6"/>
                    <a:gd name="T24" fmla="*/ 1 w 2"/>
                    <a:gd name="T25" fmla="*/ 0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" h="6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1" name="Freeform 2079">
                  <a:extLst>
                    <a:ext uri="{FF2B5EF4-FFF2-40B4-BE49-F238E27FC236}">
                      <a16:creationId xmlns:a16="http://schemas.microsoft.com/office/drawing/2014/main" id="{3BE3BFD5-5698-10AB-41B1-57A1E24B6E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1" y="4855"/>
                  <a:ext cx="1" cy="5"/>
                </a:xfrm>
                <a:custGeom>
                  <a:avLst/>
                  <a:gdLst>
                    <a:gd name="T0" fmla="*/ 1 w 2"/>
                    <a:gd name="T1" fmla="*/ 0 h 6"/>
                    <a:gd name="T2" fmla="*/ 0 w 2"/>
                    <a:gd name="T3" fmla="*/ 2 h 6"/>
                    <a:gd name="T4" fmla="*/ 0 w 2"/>
                    <a:gd name="T5" fmla="*/ 3 h 6"/>
                    <a:gd name="T6" fmla="*/ 0 w 2"/>
                    <a:gd name="T7" fmla="*/ 2 h 6"/>
                    <a:gd name="T8" fmla="*/ 0 w 2"/>
                    <a:gd name="T9" fmla="*/ 3 h 6"/>
                    <a:gd name="T10" fmla="*/ 1 w 2"/>
                    <a:gd name="T11" fmla="*/ 3 h 6"/>
                    <a:gd name="T12" fmla="*/ 0 w 2"/>
                    <a:gd name="T13" fmla="*/ 3 h 6"/>
                    <a:gd name="T14" fmla="*/ 1 w 2"/>
                    <a:gd name="T15" fmla="*/ 3 h 6"/>
                    <a:gd name="T16" fmla="*/ 1 w 2"/>
                    <a:gd name="T17" fmla="*/ 2 h 6"/>
                    <a:gd name="T18" fmla="*/ 1 w 2"/>
                    <a:gd name="T19" fmla="*/ 3 h 6"/>
                    <a:gd name="T20" fmla="*/ 1 w 2"/>
                    <a:gd name="T21" fmla="*/ 2 h 6"/>
                    <a:gd name="T22" fmla="*/ 0 w 2"/>
                    <a:gd name="T23" fmla="*/ 0 h 6"/>
                    <a:gd name="T24" fmla="*/ 1 w 2"/>
                    <a:gd name="T25" fmla="*/ 0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" h="6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2" name="Freeform 2080">
                  <a:extLst>
                    <a:ext uri="{FF2B5EF4-FFF2-40B4-BE49-F238E27FC236}">
                      <a16:creationId xmlns:a16="http://schemas.microsoft.com/office/drawing/2014/main" id="{965FF5ED-148F-295E-374D-E415BF76DA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8" y="4859"/>
                  <a:ext cx="42" cy="15"/>
                </a:xfrm>
                <a:custGeom>
                  <a:avLst/>
                  <a:gdLst>
                    <a:gd name="T0" fmla="*/ 3 w 50"/>
                    <a:gd name="T1" fmla="*/ 0 h 19"/>
                    <a:gd name="T2" fmla="*/ 7 w 50"/>
                    <a:gd name="T3" fmla="*/ 0 h 19"/>
                    <a:gd name="T4" fmla="*/ 8 w 50"/>
                    <a:gd name="T5" fmla="*/ 2 h 19"/>
                    <a:gd name="T6" fmla="*/ 0 w 50"/>
                    <a:gd name="T7" fmla="*/ 2 h 19"/>
                    <a:gd name="T8" fmla="*/ 3 w 50"/>
                    <a:gd name="T9" fmla="*/ 0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0" h="19">
                      <a:moveTo>
                        <a:pt x="13" y="0"/>
                      </a:moveTo>
                      <a:lnTo>
                        <a:pt x="38" y="0"/>
                      </a:lnTo>
                      <a:lnTo>
                        <a:pt x="50" y="19"/>
                      </a:lnTo>
                      <a:lnTo>
                        <a:pt x="0" y="19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3" name="Freeform 2081">
                  <a:extLst>
                    <a:ext uri="{FF2B5EF4-FFF2-40B4-BE49-F238E27FC236}">
                      <a16:creationId xmlns:a16="http://schemas.microsoft.com/office/drawing/2014/main" id="{17463CA6-0148-F037-3A58-448C00C48A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8" y="4859"/>
                  <a:ext cx="42" cy="15"/>
                </a:xfrm>
                <a:custGeom>
                  <a:avLst/>
                  <a:gdLst>
                    <a:gd name="T0" fmla="*/ 3 w 50"/>
                    <a:gd name="T1" fmla="*/ 0 h 19"/>
                    <a:gd name="T2" fmla="*/ 7 w 50"/>
                    <a:gd name="T3" fmla="*/ 0 h 19"/>
                    <a:gd name="T4" fmla="*/ 8 w 50"/>
                    <a:gd name="T5" fmla="*/ 2 h 19"/>
                    <a:gd name="T6" fmla="*/ 0 w 50"/>
                    <a:gd name="T7" fmla="*/ 2 h 19"/>
                    <a:gd name="T8" fmla="*/ 3 w 50"/>
                    <a:gd name="T9" fmla="*/ 0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0" h="19">
                      <a:moveTo>
                        <a:pt x="13" y="0"/>
                      </a:moveTo>
                      <a:lnTo>
                        <a:pt x="38" y="0"/>
                      </a:lnTo>
                      <a:lnTo>
                        <a:pt x="50" y="19"/>
                      </a:lnTo>
                      <a:lnTo>
                        <a:pt x="0" y="19"/>
                      </a:lnTo>
                      <a:lnTo>
                        <a:pt x="13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4" name="Freeform 2082">
                  <a:extLst>
                    <a:ext uri="{FF2B5EF4-FFF2-40B4-BE49-F238E27FC236}">
                      <a16:creationId xmlns:a16="http://schemas.microsoft.com/office/drawing/2014/main" id="{20F23AFF-78BC-F31A-279E-253B9A153B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8" y="4874"/>
                  <a:ext cx="43" cy="22"/>
                </a:xfrm>
                <a:custGeom>
                  <a:avLst/>
                  <a:gdLst>
                    <a:gd name="T0" fmla="*/ 3 w 51"/>
                    <a:gd name="T1" fmla="*/ 0 h 27"/>
                    <a:gd name="T2" fmla="*/ 0 w 51"/>
                    <a:gd name="T3" fmla="*/ 0 h 27"/>
                    <a:gd name="T4" fmla="*/ 0 w 51"/>
                    <a:gd name="T5" fmla="*/ 2 h 27"/>
                    <a:gd name="T6" fmla="*/ 0 w 51"/>
                    <a:gd name="T7" fmla="*/ 3 h 27"/>
                    <a:gd name="T8" fmla="*/ 0 w 51"/>
                    <a:gd name="T9" fmla="*/ 4 h 27"/>
                    <a:gd name="T10" fmla="*/ 3 w 51"/>
                    <a:gd name="T11" fmla="*/ 4 h 27"/>
                    <a:gd name="T12" fmla="*/ 8 w 51"/>
                    <a:gd name="T13" fmla="*/ 4 h 27"/>
                    <a:gd name="T14" fmla="*/ 9 w 51"/>
                    <a:gd name="T15" fmla="*/ 4 h 27"/>
                    <a:gd name="T16" fmla="*/ 9 w 51"/>
                    <a:gd name="T17" fmla="*/ 3 h 27"/>
                    <a:gd name="T18" fmla="*/ 9 w 51"/>
                    <a:gd name="T19" fmla="*/ 2 h 27"/>
                    <a:gd name="T20" fmla="*/ 9 w 51"/>
                    <a:gd name="T21" fmla="*/ 0 h 27"/>
                    <a:gd name="T22" fmla="*/ 8 w 51"/>
                    <a:gd name="T23" fmla="*/ 0 h 27"/>
                    <a:gd name="T24" fmla="*/ 3 w 51"/>
                    <a:gd name="T25" fmla="*/ 0 h 2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51" h="27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3"/>
                      </a:lnTo>
                      <a:lnTo>
                        <a:pt x="0" y="27"/>
                      </a:lnTo>
                      <a:lnTo>
                        <a:pt x="4" y="27"/>
                      </a:lnTo>
                      <a:lnTo>
                        <a:pt x="48" y="27"/>
                      </a:lnTo>
                      <a:lnTo>
                        <a:pt x="50" y="27"/>
                      </a:lnTo>
                      <a:lnTo>
                        <a:pt x="51" y="23"/>
                      </a:lnTo>
                      <a:lnTo>
                        <a:pt x="51" y="2"/>
                      </a:lnTo>
                      <a:lnTo>
                        <a:pt x="50" y="0"/>
                      </a:lnTo>
                      <a:lnTo>
                        <a:pt x="4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5" name="Freeform 2083">
                  <a:extLst>
                    <a:ext uri="{FF2B5EF4-FFF2-40B4-BE49-F238E27FC236}">
                      <a16:creationId xmlns:a16="http://schemas.microsoft.com/office/drawing/2014/main" id="{55CBEA39-2240-6F3C-E549-EEACE4F470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8" y="4874"/>
                  <a:ext cx="43" cy="22"/>
                </a:xfrm>
                <a:custGeom>
                  <a:avLst/>
                  <a:gdLst>
                    <a:gd name="T0" fmla="*/ 3 w 51"/>
                    <a:gd name="T1" fmla="*/ 0 h 27"/>
                    <a:gd name="T2" fmla="*/ 0 w 51"/>
                    <a:gd name="T3" fmla="*/ 0 h 27"/>
                    <a:gd name="T4" fmla="*/ 0 w 51"/>
                    <a:gd name="T5" fmla="*/ 2 h 27"/>
                    <a:gd name="T6" fmla="*/ 0 w 51"/>
                    <a:gd name="T7" fmla="*/ 3 h 27"/>
                    <a:gd name="T8" fmla="*/ 0 w 51"/>
                    <a:gd name="T9" fmla="*/ 4 h 27"/>
                    <a:gd name="T10" fmla="*/ 3 w 51"/>
                    <a:gd name="T11" fmla="*/ 4 h 27"/>
                    <a:gd name="T12" fmla="*/ 8 w 51"/>
                    <a:gd name="T13" fmla="*/ 4 h 27"/>
                    <a:gd name="T14" fmla="*/ 9 w 51"/>
                    <a:gd name="T15" fmla="*/ 4 h 27"/>
                    <a:gd name="T16" fmla="*/ 9 w 51"/>
                    <a:gd name="T17" fmla="*/ 3 h 27"/>
                    <a:gd name="T18" fmla="*/ 9 w 51"/>
                    <a:gd name="T19" fmla="*/ 2 h 27"/>
                    <a:gd name="T20" fmla="*/ 9 w 51"/>
                    <a:gd name="T21" fmla="*/ 0 h 27"/>
                    <a:gd name="T22" fmla="*/ 8 w 51"/>
                    <a:gd name="T23" fmla="*/ 0 h 27"/>
                    <a:gd name="T24" fmla="*/ 3 w 51"/>
                    <a:gd name="T25" fmla="*/ 0 h 2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51" h="27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3"/>
                      </a:lnTo>
                      <a:lnTo>
                        <a:pt x="0" y="27"/>
                      </a:lnTo>
                      <a:lnTo>
                        <a:pt x="4" y="27"/>
                      </a:lnTo>
                      <a:lnTo>
                        <a:pt x="48" y="27"/>
                      </a:lnTo>
                      <a:lnTo>
                        <a:pt x="50" y="27"/>
                      </a:lnTo>
                      <a:lnTo>
                        <a:pt x="51" y="23"/>
                      </a:lnTo>
                      <a:lnTo>
                        <a:pt x="51" y="2"/>
                      </a:lnTo>
                      <a:lnTo>
                        <a:pt x="50" y="0"/>
                      </a:lnTo>
                      <a:lnTo>
                        <a:pt x="48" y="0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6" name="Freeform 2084">
                  <a:extLst>
                    <a:ext uri="{FF2B5EF4-FFF2-40B4-BE49-F238E27FC236}">
                      <a16:creationId xmlns:a16="http://schemas.microsoft.com/office/drawing/2014/main" id="{90F34318-DE63-9E56-693A-C55FC94ADA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9" y="4859"/>
                  <a:ext cx="21" cy="23"/>
                </a:xfrm>
                <a:custGeom>
                  <a:avLst/>
                  <a:gdLst>
                    <a:gd name="T0" fmla="*/ 3 w 25"/>
                    <a:gd name="T1" fmla="*/ 0 h 29"/>
                    <a:gd name="T2" fmla="*/ 0 w 25"/>
                    <a:gd name="T3" fmla="*/ 3 h 29"/>
                    <a:gd name="T4" fmla="*/ 5 w 25"/>
                    <a:gd name="T5" fmla="*/ 3 h 29"/>
                    <a:gd name="T6" fmla="*/ 3 w 25"/>
                    <a:gd name="T7" fmla="*/ 0 h 29"/>
                    <a:gd name="T8" fmla="*/ 3 w 25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" h="29">
                      <a:moveTo>
                        <a:pt x="6" y="0"/>
                      </a:moveTo>
                      <a:lnTo>
                        <a:pt x="0" y="29"/>
                      </a:lnTo>
                      <a:lnTo>
                        <a:pt x="25" y="29"/>
                      </a:lnTo>
                      <a:lnTo>
                        <a:pt x="1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7" name="Freeform 2085">
                  <a:extLst>
                    <a:ext uri="{FF2B5EF4-FFF2-40B4-BE49-F238E27FC236}">
                      <a16:creationId xmlns:a16="http://schemas.microsoft.com/office/drawing/2014/main" id="{41DF423A-349C-95B0-3EDC-799A4B652F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9" y="4859"/>
                  <a:ext cx="21" cy="23"/>
                </a:xfrm>
                <a:custGeom>
                  <a:avLst/>
                  <a:gdLst>
                    <a:gd name="T0" fmla="*/ 3 w 25"/>
                    <a:gd name="T1" fmla="*/ 0 h 29"/>
                    <a:gd name="T2" fmla="*/ 0 w 25"/>
                    <a:gd name="T3" fmla="*/ 3 h 29"/>
                    <a:gd name="T4" fmla="*/ 5 w 25"/>
                    <a:gd name="T5" fmla="*/ 3 h 29"/>
                    <a:gd name="T6" fmla="*/ 3 w 25"/>
                    <a:gd name="T7" fmla="*/ 0 h 29"/>
                    <a:gd name="T8" fmla="*/ 3 w 25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" h="29">
                      <a:moveTo>
                        <a:pt x="6" y="0"/>
                      </a:moveTo>
                      <a:lnTo>
                        <a:pt x="0" y="29"/>
                      </a:lnTo>
                      <a:lnTo>
                        <a:pt x="25" y="29"/>
                      </a:lnTo>
                      <a:lnTo>
                        <a:pt x="19" y="0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8" name="Freeform 2086">
                  <a:extLst>
                    <a:ext uri="{FF2B5EF4-FFF2-40B4-BE49-F238E27FC236}">
                      <a16:creationId xmlns:a16="http://schemas.microsoft.com/office/drawing/2014/main" id="{EB773E86-3BE2-AE24-1C2D-BCE50BE8B3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9" y="4859"/>
                  <a:ext cx="8" cy="23"/>
                </a:xfrm>
                <a:custGeom>
                  <a:avLst/>
                  <a:gdLst>
                    <a:gd name="T0" fmla="*/ 2 w 10"/>
                    <a:gd name="T1" fmla="*/ 0 h 29"/>
                    <a:gd name="T2" fmla="*/ 0 w 10"/>
                    <a:gd name="T3" fmla="*/ 3 h 29"/>
                    <a:gd name="T4" fmla="*/ 2 w 10"/>
                    <a:gd name="T5" fmla="*/ 3 h 29"/>
                    <a:gd name="T6" fmla="*/ 2 w 10"/>
                    <a:gd name="T7" fmla="*/ 0 h 29"/>
                    <a:gd name="T8" fmla="*/ 2 w 10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29">
                      <a:moveTo>
                        <a:pt x="6" y="0"/>
                      </a:moveTo>
                      <a:lnTo>
                        <a:pt x="0" y="29"/>
                      </a:lnTo>
                      <a:lnTo>
                        <a:pt x="10" y="29"/>
                      </a:lnTo>
                      <a:lnTo>
                        <a:pt x="10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39" name="Freeform 2087">
                  <a:extLst>
                    <a:ext uri="{FF2B5EF4-FFF2-40B4-BE49-F238E27FC236}">
                      <a16:creationId xmlns:a16="http://schemas.microsoft.com/office/drawing/2014/main" id="{8024BB6E-B7F5-C952-5F19-4A89ACC71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6" y="4872"/>
                  <a:ext cx="9" cy="23"/>
                </a:xfrm>
                <a:custGeom>
                  <a:avLst/>
                  <a:gdLst>
                    <a:gd name="T0" fmla="*/ 5 w 10"/>
                    <a:gd name="T1" fmla="*/ 0 h 29"/>
                    <a:gd name="T2" fmla="*/ 0 w 10"/>
                    <a:gd name="T3" fmla="*/ 3 h 29"/>
                    <a:gd name="T4" fmla="*/ 5 w 10"/>
                    <a:gd name="T5" fmla="*/ 3 h 29"/>
                    <a:gd name="T6" fmla="*/ 5 w 10"/>
                    <a:gd name="T7" fmla="*/ 0 h 29"/>
                    <a:gd name="T8" fmla="*/ 5 w 10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29">
                      <a:moveTo>
                        <a:pt x="6" y="0"/>
                      </a:moveTo>
                      <a:lnTo>
                        <a:pt x="0" y="29"/>
                      </a:lnTo>
                      <a:lnTo>
                        <a:pt x="10" y="29"/>
                      </a:lnTo>
                      <a:lnTo>
                        <a:pt x="10" y="0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0" name="Freeform 2088">
                  <a:extLst>
                    <a:ext uri="{FF2B5EF4-FFF2-40B4-BE49-F238E27FC236}">
                      <a16:creationId xmlns:a16="http://schemas.microsoft.com/office/drawing/2014/main" id="{E3E4C4DE-AC2E-01DA-99C5-3064D0B85F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91" y="4858"/>
                  <a:ext cx="9" cy="24"/>
                </a:xfrm>
                <a:custGeom>
                  <a:avLst/>
                  <a:gdLst>
                    <a:gd name="T0" fmla="*/ 4 w 10"/>
                    <a:gd name="T1" fmla="*/ 0 h 29"/>
                    <a:gd name="T2" fmla="*/ 5 w 10"/>
                    <a:gd name="T3" fmla="*/ 5 h 29"/>
                    <a:gd name="T4" fmla="*/ 0 w 10"/>
                    <a:gd name="T5" fmla="*/ 5 h 29"/>
                    <a:gd name="T6" fmla="*/ 0 w 10"/>
                    <a:gd name="T7" fmla="*/ 0 h 29"/>
                    <a:gd name="T8" fmla="*/ 4 w 10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29">
                      <a:moveTo>
                        <a:pt x="4" y="0"/>
                      </a:moveTo>
                      <a:lnTo>
                        <a:pt x="10" y="29"/>
                      </a:lnTo>
                      <a:lnTo>
                        <a:pt x="0" y="29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1" name="Freeform 2089">
                  <a:extLst>
                    <a:ext uri="{FF2B5EF4-FFF2-40B4-BE49-F238E27FC236}">
                      <a16:creationId xmlns:a16="http://schemas.microsoft.com/office/drawing/2014/main" id="{694181A1-8ACF-9ABB-66AF-CC15F594E3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91" y="4858"/>
                  <a:ext cx="9" cy="24"/>
                </a:xfrm>
                <a:custGeom>
                  <a:avLst/>
                  <a:gdLst>
                    <a:gd name="T0" fmla="*/ 4 w 10"/>
                    <a:gd name="T1" fmla="*/ 0 h 29"/>
                    <a:gd name="T2" fmla="*/ 5 w 10"/>
                    <a:gd name="T3" fmla="*/ 5 h 29"/>
                    <a:gd name="T4" fmla="*/ 0 w 10"/>
                    <a:gd name="T5" fmla="*/ 5 h 29"/>
                    <a:gd name="T6" fmla="*/ 0 w 10"/>
                    <a:gd name="T7" fmla="*/ 0 h 29"/>
                    <a:gd name="T8" fmla="*/ 4 w 10"/>
                    <a:gd name="T9" fmla="*/ 0 h 2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29">
                      <a:moveTo>
                        <a:pt x="4" y="0"/>
                      </a:moveTo>
                      <a:lnTo>
                        <a:pt x="10" y="29"/>
                      </a:lnTo>
                      <a:lnTo>
                        <a:pt x="0" y="29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2" name="Freeform 2090">
                  <a:extLst>
                    <a:ext uri="{FF2B5EF4-FFF2-40B4-BE49-F238E27FC236}">
                      <a16:creationId xmlns:a16="http://schemas.microsoft.com/office/drawing/2014/main" id="{BF6C9486-8B39-77F8-530E-499561821D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1" y="4865"/>
                  <a:ext cx="17" cy="7"/>
                </a:xfrm>
                <a:custGeom>
                  <a:avLst/>
                  <a:gdLst>
                    <a:gd name="T0" fmla="*/ 2 w 21"/>
                    <a:gd name="T1" fmla="*/ 0 h 9"/>
                    <a:gd name="T2" fmla="*/ 0 w 21"/>
                    <a:gd name="T3" fmla="*/ 2 h 9"/>
                    <a:gd name="T4" fmla="*/ 2 w 21"/>
                    <a:gd name="T5" fmla="*/ 2 h 9"/>
                    <a:gd name="T6" fmla="*/ 2 w 21"/>
                    <a:gd name="T7" fmla="*/ 0 h 9"/>
                    <a:gd name="T8" fmla="*/ 2 w 21"/>
                    <a:gd name="T9" fmla="*/ 0 h 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1" h="9">
                      <a:moveTo>
                        <a:pt x="2" y="0"/>
                      </a:moveTo>
                      <a:lnTo>
                        <a:pt x="0" y="9"/>
                      </a:lnTo>
                      <a:lnTo>
                        <a:pt x="21" y="9"/>
                      </a:lnTo>
                      <a:lnTo>
                        <a:pt x="19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3" name="Freeform 2091">
                  <a:extLst>
                    <a:ext uri="{FF2B5EF4-FFF2-40B4-BE49-F238E27FC236}">
                      <a16:creationId xmlns:a16="http://schemas.microsoft.com/office/drawing/2014/main" id="{EEF942E2-0F64-F3EC-8141-F5402F2465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1" y="4865"/>
                  <a:ext cx="17" cy="7"/>
                </a:xfrm>
                <a:custGeom>
                  <a:avLst/>
                  <a:gdLst>
                    <a:gd name="T0" fmla="*/ 2 w 21"/>
                    <a:gd name="T1" fmla="*/ 0 h 9"/>
                    <a:gd name="T2" fmla="*/ 0 w 21"/>
                    <a:gd name="T3" fmla="*/ 2 h 9"/>
                    <a:gd name="T4" fmla="*/ 2 w 21"/>
                    <a:gd name="T5" fmla="*/ 2 h 9"/>
                    <a:gd name="T6" fmla="*/ 2 w 21"/>
                    <a:gd name="T7" fmla="*/ 0 h 9"/>
                    <a:gd name="T8" fmla="*/ 2 w 21"/>
                    <a:gd name="T9" fmla="*/ 0 h 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1" h="9">
                      <a:moveTo>
                        <a:pt x="2" y="0"/>
                      </a:moveTo>
                      <a:lnTo>
                        <a:pt x="0" y="9"/>
                      </a:lnTo>
                      <a:lnTo>
                        <a:pt x="21" y="9"/>
                      </a:lnTo>
                      <a:lnTo>
                        <a:pt x="19" y="0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4" name="Freeform 2092">
                  <a:extLst>
                    <a:ext uri="{FF2B5EF4-FFF2-40B4-BE49-F238E27FC236}">
                      <a16:creationId xmlns:a16="http://schemas.microsoft.com/office/drawing/2014/main" id="{C009CAD8-9274-3CC7-AFFD-EC4E21B511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5" y="4845"/>
                  <a:ext cx="49" cy="12"/>
                </a:xfrm>
                <a:custGeom>
                  <a:avLst/>
                  <a:gdLst>
                    <a:gd name="T0" fmla="*/ 0 w 59"/>
                    <a:gd name="T1" fmla="*/ 2 h 15"/>
                    <a:gd name="T2" fmla="*/ 2 w 59"/>
                    <a:gd name="T3" fmla="*/ 2 h 15"/>
                    <a:gd name="T4" fmla="*/ 2 w 59"/>
                    <a:gd name="T5" fmla="*/ 2 h 15"/>
                    <a:gd name="T6" fmla="*/ 2 w 59"/>
                    <a:gd name="T7" fmla="*/ 2 h 15"/>
                    <a:gd name="T8" fmla="*/ 2 w 59"/>
                    <a:gd name="T9" fmla="*/ 2 h 15"/>
                    <a:gd name="T10" fmla="*/ 2 w 59"/>
                    <a:gd name="T11" fmla="*/ 2 h 15"/>
                    <a:gd name="T12" fmla="*/ 5 w 59"/>
                    <a:gd name="T13" fmla="*/ 0 h 15"/>
                    <a:gd name="T14" fmla="*/ 6 w 59"/>
                    <a:gd name="T15" fmla="*/ 0 h 15"/>
                    <a:gd name="T16" fmla="*/ 7 w 59"/>
                    <a:gd name="T17" fmla="*/ 2 h 15"/>
                    <a:gd name="T18" fmla="*/ 8 w 59"/>
                    <a:gd name="T19" fmla="*/ 2 h 15"/>
                    <a:gd name="T20" fmla="*/ 8 w 59"/>
                    <a:gd name="T21" fmla="*/ 2 h 15"/>
                    <a:gd name="T22" fmla="*/ 8 w 59"/>
                    <a:gd name="T23" fmla="*/ 2 h 15"/>
                    <a:gd name="T24" fmla="*/ 9 w 59"/>
                    <a:gd name="T25" fmla="*/ 2 h 15"/>
                    <a:gd name="T26" fmla="*/ 5 w 59"/>
                    <a:gd name="T27" fmla="*/ 2 h 15"/>
                    <a:gd name="T28" fmla="*/ 0 w 59"/>
                    <a:gd name="T29" fmla="*/ 2 h 1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59" h="15">
                      <a:moveTo>
                        <a:pt x="0" y="13"/>
                      </a:moveTo>
                      <a:lnTo>
                        <a:pt x="2" y="11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9" y="3"/>
                      </a:lnTo>
                      <a:lnTo>
                        <a:pt x="19" y="2"/>
                      </a:lnTo>
                      <a:lnTo>
                        <a:pt x="31" y="0"/>
                      </a:lnTo>
                      <a:lnTo>
                        <a:pt x="40" y="0"/>
                      </a:lnTo>
                      <a:lnTo>
                        <a:pt x="48" y="3"/>
                      </a:lnTo>
                      <a:lnTo>
                        <a:pt x="52" y="5"/>
                      </a:lnTo>
                      <a:lnTo>
                        <a:pt x="55" y="7"/>
                      </a:lnTo>
                      <a:lnTo>
                        <a:pt x="57" y="9"/>
                      </a:lnTo>
                      <a:lnTo>
                        <a:pt x="59" y="13"/>
                      </a:lnTo>
                      <a:lnTo>
                        <a:pt x="31" y="15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5" name="Freeform 2093">
                  <a:extLst>
                    <a:ext uri="{FF2B5EF4-FFF2-40B4-BE49-F238E27FC236}">
                      <a16:creationId xmlns:a16="http://schemas.microsoft.com/office/drawing/2014/main" id="{1A846A83-9A24-F09F-89FC-27ACCA4DBF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5" y="4845"/>
                  <a:ext cx="49" cy="10"/>
                </a:xfrm>
                <a:custGeom>
                  <a:avLst/>
                  <a:gdLst>
                    <a:gd name="T0" fmla="*/ 0 w 59"/>
                    <a:gd name="T1" fmla="*/ 2 h 13"/>
                    <a:gd name="T2" fmla="*/ 2 w 59"/>
                    <a:gd name="T3" fmla="*/ 2 h 13"/>
                    <a:gd name="T4" fmla="*/ 2 w 59"/>
                    <a:gd name="T5" fmla="*/ 2 h 13"/>
                    <a:gd name="T6" fmla="*/ 2 w 59"/>
                    <a:gd name="T7" fmla="*/ 2 h 13"/>
                    <a:gd name="T8" fmla="*/ 2 w 59"/>
                    <a:gd name="T9" fmla="*/ 2 h 13"/>
                    <a:gd name="T10" fmla="*/ 2 w 59"/>
                    <a:gd name="T11" fmla="*/ 2 h 13"/>
                    <a:gd name="T12" fmla="*/ 5 w 59"/>
                    <a:gd name="T13" fmla="*/ 0 h 13"/>
                    <a:gd name="T14" fmla="*/ 6 w 59"/>
                    <a:gd name="T15" fmla="*/ 0 h 13"/>
                    <a:gd name="T16" fmla="*/ 7 w 59"/>
                    <a:gd name="T17" fmla="*/ 2 h 13"/>
                    <a:gd name="T18" fmla="*/ 8 w 59"/>
                    <a:gd name="T19" fmla="*/ 2 h 13"/>
                    <a:gd name="T20" fmla="*/ 8 w 59"/>
                    <a:gd name="T21" fmla="*/ 2 h 13"/>
                    <a:gd name="T22" fmla="*/ 8 w 59"/>
                    <a:gd name="T23" fmla="*/ 2 h 13"/>
                    <a:gd name="T24" fmla="*/ 9 w 59"/>
                    <a:gd name="T25" fmla="*/ 2 h 1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59" h="13">
                      <a:moveTo>
                        <a:pt x="0" y="13"/>
                      </a:moveTo>
                      <a:lnTo>
                        <a:pt x="2" y="11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9" y="3"/>
                      </a:lnTo>
                      <a:lnTo>
                        <a:pt x="19" y="2"/>
                      </a:lnTo>
                      <a:lnTo>
                        <a:pt x="31" y="0"/>
                      </a:lnTo>
                      <a:lnTo>
                        <a:pt x="40" y="0"/>
                      </a:lnTo>
                      <a:lnTo>
                        <a:pt x="48" y="3"/>
                      </a:lnTo>
                      <a:lnTo>
                        <a:pt x="52" y="5"/>
                      </a:lnTo>
                      <a:lnTo>
                        <a:pt x="55" y="7"/>
                      </a:lnTo>
                      <a:lnTo>
                        <a:pt x="57" y="9"/>
                      </a:lnTo>
                      <a:lnTo>
                        <a:pt x="59" y="13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6" name="Freeform 2094">
                  <a:extLst>
                    <a:ext uri="{FF2B5EF4-FFF2-40B4-BE49-F238E27FC236}">
                      <a16:creationId xmlns:a16="http://schemas.microsoft.com/office/drawing/2014/main" id="{39E24636-735D-325B-2349-74E816FEFC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0" y="4849"/>
                  <a:ext cx="21" cy="18"/>
                </a:xfrm>
                <a:custGeom>
                  <a:avLst/>
                  <a:gdLst>
                    <a:gd name="T0" fmla="*/ 3 w 25"/>
                    <a:gd name="T1" fmla="*/ 0 h 23"/>
                    <a:gd name="T2" fmla="*/ 3 w 25"/>
                    <a:gd name="T3" fmla="*/ 2 h 23"/>
                    <a:gd name="T4" fmla="*/ 3 w 25"/>
                    <a:gd name="T5" fmla="*/ 2 h 23"/>
                    <a:gd name="T6" fmla="*/ 4 w 25"/>
                    <a:gd name="T7" fmla="*/ 2 h 23"/>
                    <a:gd name="T8" fmla="*/ 5 w 25"/>
                    <a:gd name="T9" fmla="*/ 2 h 23"/>
                    <a:gd name="T10" fmla="*/ 4 w 25"/>
                    <a:gd name="T11" fmla="*/ 2 h 23"/>
                    <a:gd name="T12" fmla="*/ 4 w 25"/>
                    <a:gd name="T13" fmla="*/ 2 h 23"/>
                    <a:gd name="T14" fmla="*/ 3 w 25"/>
                    <a:gd name="T15" fmla="*/ 2 h 23"/>
                    <a:gd name="T16" fmla="*/ 0 w 25"/>
                    <a:gd name="T17" fmla="*/ 2 h 23"/>
                    <a:gd name="T18" fmla="*/ 3 w 25"/>
                    <a:gd name="T19" fmla="*/ 0 h 2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5" h="23">
                      <a:moveTo>
                        <a:pt x="10" y="0"/>
                      </a:moveTo>
                      <a:lnTo>
                        <a:pt x="15" y="2"/>
                      </a:lnTo>
                      <a:lnTo>
                        <a:pt x="19" y="6"/>
                      </a:lnTo>
                      <a:lnTo>
                        <a:pt x="23" y="10"/>
                      </a:lnTo>
                      <a:lnTo>
                        <a:pt x="25" y="14"/>
                      </a:lnTo>
                      <a:lnTo>
                        <a:pt x="23" y="18"/>
                      </a:lnTo>
                      <a:lnTo>
                        <a:pt x="23" y="20"/>
                      </a:lnTo>
                      <a:lnTo>
                        <a:pt x="19" y="23"/>
                      </a:lnTo>
                      <a:lnTo>
                        <a:pt x="0" y="14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7" name="Freeform 2095">
                  <a:extLst>
                    <a:ext uri="{FF2B5EF4-FFF2-40B4-BE49-F238E27FC236}">
                      <a16:creationId xmlns:a16="http://schemas.microsoft.com/office/drawing/2014/main" id="{0993705B-9D5C-32A6-8A61-ADFF0D4461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8" y="4849"/>
                  <a:ext cx="13" cy="18"/>
                </a:xfrm>
                <a:custGeom>
                  <a:avLst/>
                  <a:gdLst>
                    <a:gd name="T0" fmla="*/ 0 w 15"/>
                    <a:gd name="T1" fmla="*/ 0 h 23"/>
                    <a:gd name="T2" fmla="*/ 3 w 15"/>
                    <a:gd name="T3" fmla="*/ 2 h 23"/>
                    <a:gd name="T4" fmla="*/ 3 w 15"/>
                    <a:gd name="T5" fmla="*/ 2 h 23"/>
                    <a:gd name="T6" fmla="*/ 3 w 15"/>
                    <a:gd name="T7" fmla="*/ 2 h 23"/>
                    <a:gd name="T8" fmla="*/ 3 w 15"/>
                    <a:gd name="T9" fmla="*/ 2 h 23"/>
                    <a:gd name="T10" fmla="*/ 3 w 15"/>
                    <a:gd name="T11" fmla="*/ 2 h 23"/>
                    <a:gd name="T12" fmla="*/ 3 w 15"/>
                    <a:gd name="T13" fmla="*/ 2 h 23"/>
                    <a:gd name="T14" fmla="*/ 3 w 15"/>
                    <a:gd name="T15" fmla="*/ 2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" h="23">
                      <a:moveTo>
                        <a:pt x="0" y="0"/>
                      </a:moveTo>
                      <a:lnTo>
                        <a:pt x="5" y="2"/>
                      </a:lnTo>
                      <a:lnTo>
                        <a:pt x="9" y="6"/>
                      </a:lnTo>
                      <a:lnTo>
                        <a:pt x="13" y="10"/>
                      </a:lnTo>
                      <a:lnTo>
                        <a:pt x="15" y="14"/>
                      </a:lnTo>
                      <a:lnTo>
                        <a:pt x="13" y="18"/>
                      </a:lnTo>
                      <a:lnTo>
                        <a:pt x="13" y="20"/>
                      </a:lnTo>
                      <a:lnTo>
                        <a:pt x="9" y="23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8" name="Freeform 2096">
                  <a:extLst>
                    <a:ext uri="{FF2B5EF4-FFF2-40B4-BE49-F238E27FC236}">
                      <a16:creationId xmlns:a16="http://schemas.microsoft.com/office/drawing/2014/main" id="{9B1D583B-4057-D76B-24B6-E7FF6006DC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8" y="4849"/>
                  <a:ext cx="21" cy="18"/>
                </a:xfrm>
                <a:custGeom>
                  <a:avLst/>
                  <a:gdLst>
                    <a:gd name="T0" fmla="*/ 3 w 25"/>
                    <a:gd name="T1" fmla="*/ 2 h 23"/>
                    <a:gd name="T2" fmla="*/ 2 w 25"/>
                    <a:gd name="T3" fmla="*/ 2 h 23"/>
                    <a:gd name="T4" fmla="*/ 2 w 25"/>
                    <a:gd name="T5" fmla="*/ 2 h 23"/>
                    <a:gd name="T6" fmla="*/ 0 w 25"/>
                    <a:gd name="T7" fmla="*/ 2 h 23"/>
                    <a:gd name="T8" fmla="*/ 2 w 25"/>
                    <a:gd name="T9" fmla="*/ 2 h 23"/>
                    <a:gd name="T10" fmla="*/ 3 w 25"/>
                    <a:gd name="T11" fmla="*/ 2 h 23"/>
                    <a:gd name="T12" fmla="*/ 3 w 25"/>
                    <a:gd name="T13" fmla="*/ 2 h 23"/>
                    <a:gd name="T14" fmla="*/ 3 w 25"/>
                    <a:gd name="T15" fmla="*/ 0 h 23"/>
                    <a:gd name="T16" fmla="*/ 5 w 25"/>
                    <a:gd name="T17" fmla="*/ 2 h 23"/>
                    <a:gd name="T18" fmla="*/ 3 w 25"/>
                    <a:gd name="T19" fmla="*/ 2 h 2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5" h="23">
                      <a:moveTo>
                        <a:pt x="6" y="23"/>
                      </a:moveTo>
                      <a:lnTo>
                        <a:pt x="2" y="20"/>
                      </a:lnTo>
                      <a:lnTo>
                        <a:pt x="2" y="18"/>
                      </a:lnTo>
                      <a:lnTo>
                        <a:pt x="0" y="14"/>
                      </a:lnTo>
                      <a:lnTo>
                        <a:pt x="2" y="10"/>
                      </a:lnTo>
                      <a:lnTo>
                        <a:pt x="6" y="6"/>
                      </a:lnTo>
                      <a:lnTo>
                        <a:pt x="10" y="2"/>
                      </a:lnTo>
                      <a:lnTo>
                        <a:pt x="16" y="0"/>
                      </a:lnTo>
                      <a:lnTo>
                        <a:pt x="25" y="14"/>
                      </a:lnTo>
                      <a:lnTo>
                        <a:pt x="6" y="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149" name="Freeform 2097">
                  <a:extLst>
                    <a:ext uri="{FF2B5EF4-FFF2-40B4-BE49-F238E27FC236}">
                      <a16:creationId xmlns:a16="http://schemas.microsoft.com/office/drawing/2014/main" id="{B3DF33B8-11F6-3D90-5098-490C7A1C8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8" y="4849"/>
                  <a:ext cx="13" cy="18"/>
                </a:xfrm>
                <a:custGeom>
                  <a:avLst/>
                  <a:gdLst>
                    <a:gd name="T0" fmla="*/ 2 w 16"/>
                    <a:gd name="T1" fmla="*/ 2 h 23"/>
                    <a:gd name="T2" fmla="*/ 2 w 16"/>
                    <a:gd name="T3" fmla="*/ 2 h 23"/>
                    <a:gd name="T4" fmla="*/ 2 w 16"/>
                    <a:gd name="T5" fmla="*/ 2 h 23"/>
                    <a:gd name="T6" fmla="*/ 0 w 16"/>
                    <a:gd name="T7" fmla="*/ 2 h 23"/>
                    <a:gd name="T8" fmla="*/ 2 w 16"/>
                    <a:gd name="T9" fmla="*/ 2 h 23"/>
                    <a:gd name="T10" fmla="*/ 2 w 16"/>
                    <a:gd name="T11" fmla="*/ 2 h 23"/>
                    <a:gd name="T12" fmla="*/ 2 w 16"/>
                    <a:gd name="T13" fmla="*/ 2 h 23"/>
                    <a:gd name="T14" fmla="*/ 2 w 16"/>
                    <a:gd name="T15" fmla="*/ 0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6" h="23">
                      <a:moveTo>
                        <a:pt x="6" y="23"/>
                      </a:moveTo>
                      <a:lnTo>
                        <a:pt x="2" y="20"/>
                      </a:lnTo>
                      <a:lnTo>
                        <a:pt x="2" y="18"/>
                      </a:lnTo>
                      <a:lnTo>
                        <a:pt x="0" y="14"/>
                      </a:lnTo>
                      <a:lnTo>
                        <a:pt x="2" y="10"/>
                      </a:lnTo>
                      <a:lnTo>
                        <a:pt x="6" y="6"/>
                      </a:lnTo>
                      <a:lnTo>
                        <a:pt x="10" y="2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8" name="Group 2572">
                <a:extLst>
                  <a:ext uri="{FF2B5EF4-FFF2-40B4-BE49-F238E27FC236}">
                    <a16:creationId xmlns:a16="http://schemas.microsoft.com/office/drawing/2014/main" id="{DA80BE7C-0B0C-B126-BA94-FC1CFF672E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0" y="1981200"/>
                <a:ext cx="136525" cy="125413"/>
                <a:chOff x="1121" y="5173"/>
                <a:chExt cx="86" cy="79"/>
              </a:xfrm>
            </p:grpSpPr>
            <p:sp>
              <p:nvSpPr>
                <p:cNvPr id="4123" name="Rectangle 2573">
                  <a:extLst>
                    <a:ext uri="{FF2B5EF4-FFF2-40B4-BE49-F238E27FC236}">
                      <a16:creationId xmlns:a16="http://schemas.microsoft.com/office/drawing/2014/main" id="{FD96CEF8-B1B1-F99F-9D56-BC61B428EA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4" name="Rectangle 2574">
                  <a:extLst>
                    <a:ext uri="{FF2B5EF4-FFF2-40B4-BE49-F238E27FC236}">
                      <a16:creationId xmlns:a16="http://schemas.microsoft.com/office/drawing/2014/main" id="{2C3C96A7-946B-DC05-9434-BF01249681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5" name="Freeform 2575">
                  <a:extLst>
                    <a:ext uri="{FF2B5EF4-FFF2-40B4-BE49-F238E27FC236}">
                      <a16:creationId xmlns:a16="http://schemas.microsoft.com/office/drawing/2014/main" id="{FB1CB056-25A4-93E3-558F-A8E10AAEB5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49" name="Group 2673">
                <a:extLst>
                  <a:ext uri="{FF2B5EF4-FFF2-40B4-BE49-F238E27FC236}">
                    <a16:creationId xmlns:a16="http://schemas.microsoft.com/office/drawing/2014/main" id="{0F2AC2A3-930B-2EE8-BBDD-C97E286AAA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63875" y="1752600"/>
                <a:ext cx="136525" cy="125413"/>
                <a:chOff x="1121" y="5350"/>
                <a:chExt cx="86" cy="79"/>
              </a:xfrm>
            </p:grpSpPr>
            <p:sp>
              <p:nvSpPr>
                <p:cNvPr id="4115" name="Rectangle 2674">
                  <a:extLst>
                    <a:ext uri="{FF2B5EF4-FFF2-40B4-BE49-F238E27FC236}">
                      <a16:creationId xmlns:a16="http://schemas.microsoft.com/office/drawing/2014/main" id="{DD17F54F-5824-4AC9-C35A-F54C461427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16" name="Rectangle 2675">
                  <a:extLst>
                    <a:ext uri="{FF2B5EF4-FFF2-40B4-BE49-F238E27FC236}">
                      <a16:creationId xmlns:a16="http://schemas.microsoft.com/office/drawing/2014/main" id="{E4756FF3-030B-5FAB-2F72-F1F53BB92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117" name="Group 2676">
                  <a:extLst>
                    <a:ext uri="{FF2B5EF4-FFF2-40B4-BE49-F238E27FC236}">
                      <a16:creationId xmlns:a16="http://schemas.microsoft.com/office/drawing/2014/main" id="{D2F35950-8474-80D1-B15B-ECA3E302C2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121" name="Freeform 2677">
                    <a:extLst>
                      <a:ext uri="{FF2B5EF4-FFF2-40B4-BE49-F238E27FC236}">
                        <a16:creationId xmlns:a16="http://schemas.microsoft.com/office/drawing/2014/main" id="{DB763D86-EA19-BD96-E459-47B06E1474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22" name="Freeform 2678">
                    <a:extLst>
                      <a:ext uri="{FF2B5EF4-FFF2-40B4-BE49-F238E27FC236}">
                        <a16:creationId xmlns:a16="http://schemas.microsoft.com/office/drawing/2014/main" id="{2711F9A8-7C96-B090-8708-27BF9E4415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118" name="Group 2679">
                  <a:extLst>
                    <a:ext uri="{FF2B5EF4-FFF2-40B4-BE49-F238E27FC236}">
                      <a16:creationId xmlns:a16="http://schemas.microsoft.com/office/drawing/2014/main" id="{844E3B00-3CC6-2281-A98D-F30B38A770F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119" name="Freeform 2680">
                    <a:extLst>
                      <a:ext uri="{FF2B5EF4-FFF2-40B4-BE49-F238E27FC236}">
                        <a16:creationId xmlns:a16="http://schemas.microsoft.com/office/drawing/2014/main" id="{D8F0F86F-59BB-6888-6F93-FCFD1698F3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20" name="Oval 2681">
                    <a:extLst>
                      <a:ext uri="{FF2B5EF4-FFF2-40B4-BE49-F238E27FC236}">
                        <a16:creationId xmlns:a16="http://schemas.microsoft.com/office/drawing/2014/main" id="{8EF707DB-43AF-9E0A-3B07-FD0C132606B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0" name="Group 2682">
                <a:extLst>
                  <a:ext uri="{FF2B5EF4-FFF2-40B4-BE49-F238E27FC236}">
                    <a16:creationId xmlns:a16="http://schemas.microsoft.com/office/drawing/2014/main" id="{6D23A64A-EA38-738C-05E9-8EFC1D4CC1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78075" y="2362200"/>
                <a:ext cx="136525" cy="125413"/>
                <a:chOff x="1121" y="5350"/>
                <a:chExt cx="86" cy="79"/>
              </a:xfrm>
            </p:grpSpPr>
            <p:sp>
              <p:nvSpPr>
                <p:cNvPr id="4107" name="Rectangle 2683">
                  <a:extLst>
                    <a:ext uri="{FF2B5EF4-FFF2-40B4-BE49-F238E27FC236}">
                      <a16:creationId xmlns:a16="http://schemas.microsoft.com/office/drawing/2014/main" id="{D84BE6CE-20EB-9A21-F1B2-2A84F99F0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08" name="Rectangle 2684">
                  <a:extLst>
                    <a:ext uri="{FF2B5EF4-FFF2-40B4-BE49-F238E27FC236}">
                      <a16:creationId xmlns:a16="http://schemas.microsoft.com/office/drawing/2014/main" id="{BA1F044A-E114-EA93-411B-B34B27599C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109" name="Group 2685">
                  <a:extLst>
                    <a:ext uri="{FF2B5EF4-FFF2-40B4-BE49-F238E27FC236}">
                      <a16:creationId xmlns:a16="http://schemas.microsoft.com/office/drawing/2014/main" id="{9893B9E6-3B50-52AC-D010-4B73AF0A30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113" name="Freeform 2686">
                    <a:extLst>
                      <a:ext uri="{FF2B5EF4-FFF2-40B4-BE49-F238E27FC236}">
                        <a16:creationId xmlns:a16="http://schemas.microsoft.com/office/drawing/2014/main" id="{C1A99392-8501-61D1-D975-370595061F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14" name="Freeform 2687">
                    <a:extLst>
                      <a:ext uri="{FF2B5EF4-FFF2-40B4-BE49-F238E27FC236}">
                        <a16:creationId xmlns:a16="http://schemas.microsoft.com/office/drawing/2014/main" id="{6673A577-5B92-BE61-06EB-CCE4C64697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110" name="Group 2688">
                  <a:extLst>
                    <a:ext uri="{FF2B5EF4-FFF2-40B4-BE49-F238E27FC236}">
                      <a16:creationId xmlns:a16="http://schemas.microsoft.com/office/drawing/2014/main" id="{66010F2B-C119-A90F-3ABB-6CCE757FE76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111" name="Freeform 2689">
                    <a:extLst>
                      <a:ext uri="{FF2B5EF4-FFF2-40B4-BE49-F238E27FC236}">
                        <a16:creationId xmlns:a16="http://schemas.microsoft.com/office/drawing/2014/main" id="{73D19F33-2F37-0794-66D7-B6E3469635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12" name="Oval 2690">
                    <a:extLst>
                      <a:ext uri="{FF2B5EF4-FFF2-40B4-BE49-F238E27FC236}">
                        <a16:creationId xmlns:a16="http://schemas.microsoft.com/office/drawing/2014/main" id="{D50A8941-01EC-1B5D-0D60-146F5717EBF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1" name="Group 2691">
                <a:extLst>
                  <a:ext uri="{FF2B5EF4-FFF2-40B4-BE49-F238E27FC236}">
                    <a16:creationId xmlns:a16="http://schemas.microsoft.com/office/drawing/2014/main" id="{E2D5C862-7B62-3E7C-04FD-1AB14F4C07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59075" y="2389188"/>
                <a:ext cx="136525" cy="125413"/>
                <a:chOff x="1121" y="5350"/>
                <a:chExt cx="86" cy="79"/>
              </a:xfrm>
            </p:grpSpPr>
            <p:sp>
              <p:nvSpPr>
                <p:cNvPr id="4099" name="Rectangle 2692">
                  <a:extLst>
                    <a:ext uri="{FF2B5EF4-FFF2-40B4-BE49-F238E27FC236}">
                      <a16:creationId xmlns:a16="http://schemas.microsoft.com/office/drawing/2014/main" id="{1A5A61F4-A3B5-FF47-5DE5-ED87E9AF2A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00" name="Rectangle 2693">
                  <a:extLst>
                    <a:ext uri="{FF2B5EF4-FFF2-40B4-BE49-F238E27FC236}">
                      <a16:creationId xmlns:a16="http://schemas.microsoft.com/office/drawing/2014/main" id="{748E92F4-5456-2869-1682-073A62AA3C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101" name="Group 2694">
                  <a:extLst>
                    <a:ext uri="{FF2B5EF4-FFF2-40B4-BE49-F238E27FC236}">
                      <a16:creationId xmlns:a16="http://schemas.microsoft.com/office/drawing/2014/main" id="{D1F10D35-759F-0ADB-3108-828DD7EA29F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105" name="Freeform 2695">
                    <a:extLst>
                      <a:ext uri="{FF2B5EF4-FFF2-40B4-BE49-F238E27FC236}">
                        <a16:creationId xmlns:a16="http://schemas.microsoft.com/office/drawing/2014/main" id="{6C157222-7C8E-953F-D4FE-09EA9734DB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06" name="Freeform 2696">
                    <a:extLst>
                      <a:ext uri="{FF2B5EF4-FFF2-40B4-BE49-F238E27FC236}">
                        <a16:creationId xmlns:a16="http://schemas.microsoft.com/office/drawing/2014/main" id="{27FC78A8-CBAB-BFA6-B95E-A4BA50D92A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102" name="Group 2697">
                  <a:extLst>
                    <a:ext uri="{FF2B5EF4-FFF2-40B4-BE49-F238E27FC236}">
                      <a16:creationId xmlns:a16="http://schemas.microsoft.com/office/drawing/2014/main" id="{83558DBE-5357-FF17-39C6-45BA76700BE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103" name="Freeform 2698">
                    <a:extLst>
                      <a:ext uri="{FF2B5EF4-FFF2-40B4-BE49-F238E27FC236}">
                        <a16:creationId xmlns:a16="http://schemas.microsoft.com/office/drawing/2014/main" id="{A5A9836A-1012-4662-56E0-968308DA9C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104" name="Oval 2699">
                    <a:extLst>
                      <a:ext uri="{FF2B5EF4-FFF2-40B4-BE49-F238E27FC236}">
                        <a16:creationId xmlns:a16="http://schemas.microsoft.com/office/drawing/2014/main" id="{15521F22-6D3D-5539-0DC3-1BA60D0FEF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2" name="Group 2700">
                <a:extLst>
                  <a:ext uri="{FF2B5EF4-FFF2-40B4-BE49-F238E27FC236}">
                    <a16:creationId xmlns:a16="http://schemas.microsoft.com/office/drawing/2014/main" id="{7E692D7A-5F81-85DD-909F-1C2AAB670D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63875" y="2209800"/>
                <a:ext cx="136525" cy="125413"/>
                <a:chOff x="1121" y="5350"/>
                <a:chExt cx="86" cy="79"/>
              </a:xfrm>
            </p:grpSpPr>
            <p:sp>
              <p:nvSpPr>
                <p:cNvPr id="4091" name="Rectangle 2701">
                  <a:extLst>
                    <a:ext uri="{FF2B5EF4-FFF2-40B4-BE49-F238E27FC236}">
                      <a16:creationId xmlns:a16="http://schemas.microsoft.com/office/drawing/2014/main" id="{381C893A-BE1D-F935-1935-217D600610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92" name="Rectangle 2702">
                  <a:extLst>
                    <a:ext uri="{FF2B5EF4-FFF2-40B4-BE49-F238E27FC236}">
                      <a16:creationId xmlns:a16="http://schemas.microsoft.com/office/drawing/2014/main" id="{08C93845-C2DD-196B-2DC5-B46ECF3736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93" name="Group 2703">
                  <a:extLst>
                    <a:ext uri="{FF2B5EF4-FFF2-40B4-BE49-F238E27FC236}">
                      <a16:creationId xmlns:a16="http://schemas.microsoft.com/office/drawing/2014/main" id="{7E44F124-B131-F8E0-76B2-17C98CABFB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97" name="Freeform 2704">
                    <a:extLst>
                      <a:ext uri="{FF2B5EF4-FFF2-40B4-BE49-F238E27FC236}">
                        <a16:creationId xmlns:a16="http://schemas.microsoft.com/office/drawing/2014/main" id="{E9FE93D7-22F6-7294-A012-A01465F707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98" name="Freeform 2705">
                    <a:extLst>
                      <a:ext uri="{FF2B5EF4-FFF2-40B4-BE49-F238E27FC236}">
                        <a16:creationId xmlns:a16="http://schemas.microsoft.com/office/drawing/2014/main" id="{CD6BC5B0-7E3D-CF5D-51B7-F32695E248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94" name="Group 2706">
                  <a:extLst>
                    <a:ext uri="{FF2B5EF4-FFF2-40B4-BE49-F238E27FC236}">
                      <a16:creationId xmlns:a16="http://schemas.microsoft.com/office/drawing/2014/main" id="{6925907F-3DF7-D4F7-36B0-5FCD6BB70E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95" name="Freeform 2707">
                    <a:extLst>
                      <a:ext uri="{FF2B5EF4-FFF2-40B4-BE49-F238E27FC236}">
                        <a16:creationId xmlns:a16="http://schemas.microsoft.com/office/drawing/2014/main" id="{1A9FF61B-0A08-63C2-31D6-9569ECB2C4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96" name="Oval 2708">
                    <a:extLst>
                      <a:ext uri="{FF2B5EF4-FFF2-40B4-BE49-F238E27FC236}">
                        <a16:creationId xmlns:a16="http://schemas.microsoft.com/office/drawing/2014/main" id="{FA40A47B-4A67-1375-2C38-D34E824717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3" name="Group 2709">
                <a:extLst>
                  <a:ext uri="{FF2B5EF4-FFF2-40B4-BE49-F238E27FC236}">
                    <a16:creationId xmlns:a16="http://schemas.microsoft.com/office/drawing/2014/main" id="{E7FFF689-05D5-30E7-158A-07D592166A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40075" y="2667000"/>
                <a:ext cx="136525" cy="125413"/>
                <a:chOff x="1121" y="5350"/>
                <a:chExt cx="86" cy="79"/>
              </a:xfrm>
            </p:grpSpPr>
            <p:sp>
              <p:nvSpPr>
                <p:cNvPr id="4083" name="Rectangle 2710">
                  <a:extLst>
                    <a:ext uri="{FF2B5EF4-FFF2-40B4-BE49-F238E27FC236}">
                      <a16:creationId xmlns:a16="http://schemas.microsoft.com/office/drawing/2014/main" id="{20CC26DE-2810-38D1-15A2-24739AF4B6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84" name="Rectangle 2711">
                  <a:extLst>
                    <a:ext uri="{FF2B5EF4-FFF2-40B4-BE49-F238E27FC236}">
                      <a16:creationId xmlns:a16="http://schemas.microsoft.com/office/drawing/2014/main" id="{74B0194A-7AC0-C19B-0FE5-50E4C38654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85" name="Group 2712">
                  <a:extLst>
                    <a:ext uri="{FF2B5EF4-FFF2-40B4-BE49-F238E27FC236}">
                      <a16:creationId xmlns:a16="http://schemas.microsoft.com/office/drawing/2014/main" id="{F9084257-A205-78C9-659F-D18E896FD80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89" name="Freeform 2713">
                    <a:extLst>
                      <a:ext uri="{FF2B5EF4-FFF2-40B4-BE49-F238E27FC236}">
                        <a16:creationId xmlns:a16="http://schemas.microsoft.com/office/drawing/2014/main" id="{8179F7F2-9017-EF2B-E93A-442D2739D6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90" name="Freeform 2714">
                    <a:extLst>
                      <a:ext uri="{FF2B5EF4-FFF2-40B4-BE49-F238E27FC236}">
                        <a16:creationId xmlns:a16="http://schemas.microsoft.com/office/drawing/2014/main" id="{D4D5834E-9FCD-6055-8BA2-21B30FAC3A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86" name="Group 2715">
                  <a:extLst>
                    <a:ext uri="{FF2B5EF4-FFF2-40B4-BE49-F238E27FC236}">
                      <a16:creationId xmlns:a16="http://schemas.microsoft.com/office/drawing/2014/main" id="{820B7A3F-A9DA-B4DF-AE4D-909FDE53778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87" name="Freeform 2716">
                    <a:extLst>
                      <a:ext uri="{FF2B5EF4-FFF2-40B4-BE49-F238E27FC236}">
                        <a16:creationId xmlns:a16="http://schemas.microsoft.com/office/drawing/2014/main" id="{8A25C3F1-C536-0A9E-80A7-0F12EBD117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88" name="Oval 2717">
                    <a:extLst>
                      <a:ext uri="{FF2B5EF4-FFF2-40B4-BE49-F238E27FC236}">
                        <a16:creationId xmlns:a16="http://schemas.microsoft.com/office/drawing/2014/main" id="{BC4441B8-9B05-3A8B-A054-2F5BCC3C499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4" name="Group 2718">
                <a:extLst>
                  <a:ext uri="{FF2B5EF4-FFF2-40B4-BE49-F238E27FC236}">
                    <a16:creationId xmlns:a16="http://schemas.microsoft.com/office/drawing/2014/main" id="{EDB67E35-BBD0-1AF0-A832-E6876F9C04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59075" y="3505200"/>
                <a:ext cx="136525" cy="125413"/>
                <a:chOff x="1121" y="5350"/>
                <a:chExt cx="86" cy="79"/>
              </a:xfrm>
            </p:grpSpPr>
            <p:sp>
              <p:nvSpPr>
                <p:cNvPr id="4075" name="Rectangle 2719">
                  <a:extLst>
                    <a:ext uri="{FF2B5EF4-FFF2-40B4-BE49-F238E27FC236}">
                      <a16:creationId xmlns:a16="http://schemas.microsoft.com/office/drawing/2014/main" id="{460B4BD7-9FD1-A0EF-5800-3639584357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76" name="Rectangle 2720">
                  <a:extLst>
                    <a:ext uri="{FF2B5EF4-FFF2-40B4-BE49-F238E27FC236}">
                      <a16:creationId xmlns:a16="http://schemas.microsoft.com/office/drawing/2014/main" id="{57B40502-EAE6-517F-3F0F-A282EF5A4F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77" name="Group 2721">
                  <a:extLst>
                    <a:ext uri="{FF2B5EF4-FFF2-40B4-BE49-F238E27FC236}">
                      <a16:creationId xmlns:a16="http://schemas.microsoft.com/office/drawing/2014/main" id="{A6D3136D-32F1-30C7-57CE-BA92BAC2E9A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81" name="Freeform 2722">
                    <a:extLst>
                      <a:ext uri="{FF2B5EF4-FFF2-40B4-BE49-F238E27FC236}">
                        <a16:creationId xmlns:a16="http://schemas.microsoft.com/office/drawing/2014/main" id="{3BB9771E-9F84-199C-8CFC-618320F1C4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82" name="Freeform 2723">
                    <a:extLst>
                      <a:ext uri="{FF2B5EF4-FFF2-40B4-BE49-F238E27FC236}">
                        <a16:creationId xmlns:a16="http://schemas.microsoft.com/office/drawing/2014/main" id="{0E633CCD-26D0-563C-11B4-BAAC269892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78" name="Group 2724">
                  <a:extLst>
                    <a:ext uri="{FF2B5EF4-FFF2-40B4-BE49-F238E27FC236}">
                      <a16:creationId xmlns:a16="http://schemas.microsoft.com/office/drawing/2014/main" id="{F0618A0F-D104-2CF3-858F-5A460969644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79" name="Freeform 2725">
                    <a:extLst>
                      <a:ext uri="{FF2B5EF4-FFF2-40B4-BE49-F238E27FC236}">
                        <a16:creationId xmlns:a16="http://schemas.microsoft.com/office/drawing/2014/main" id="{7A4DCB99-5E3E-B487-2B8A-FEF78683E6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80" name="Oval 2726">
                    <a:extLst>
                      <a:ext uri="{FF2B5EF4-FFF2-40B4-BE49-F238E27FC236}">
                        <a16:creationId xmlns:a16="http://schemas.microsoft.com/office/drawing/2014/main" id="{F720BA8B-C2F9-4552-FDC9-D63A5B8674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5" name="Group 2727">
                <a:extLst>
                  <a:ext uri="{FF2B5EF4-FFF2-40B4-BE49-F238E27FC236}">
                    <a16:creationId xmlns:a16="http://schemas.microsoft.com/office/drawing/2014/main" id="{8AB6E408-4230-B31C-72AE-BF9BD2CE03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76600" y="3733800"/>
                <a:ext cx="136525" cy="125413"/>
                <a:chOff x="1121" y="5350"/>
                <a:chExt cx="86" cy="79"/>
              </a:xfrm>
            </p:grpSpPr>
            <p:sp>
              <p:nvSpPr>
                <p:cNvPr id="4067" name="Rectangle 2728">
                  <a:extLst>
                    <a:ext uri="{FF2B5EF4-FFF2-40B4-BE49-F238E27FC236}">
                      <a16:creationId xmlns:a16="http://schemas.microsoft.com/office/drawing/2014/main" id="{847AE665-3F7E-51D0-EBB6-FDA649CF50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68" name="Rectangle 2729">
                  <a:extLst>
                    <a:ext uri="{FF2B5EF4-FFF2-40B4-BE49-F238E27FC236}">
                      <a16:creationId xmlns:a16="http://schemas.microsoft.com/office/drawing/2014/main" id="{3F354882-2332-F282-E668-983D8E4906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69" name="Group 2730">
                  <a:extLst>
                    <a:ext uri="{FF2B5EF4-FFF2-40B4-BE49-F238E27FC236}">
                      <a16:creationId xmlns:a16="http://schemas.microsoft.com/office/drawing/2014/main" id="{A7EEA389-2E4A-81A6-739C-5948363EF8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73" name="Freeform 2731">
                    <a:extLst>
                      <a:ext uri="{FF2B5EF4-FFF2-40B4-BE49-F238E27FC236}">
                        <a16:creationId xmlns:a16="http://schemas.microsoft.com/office/drawing/2014/main" id="{B8CD168B-B7D5-845D-0C5E-97F2AACF37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74" name="Freeform 2732">
                    <a:extLst>
                      <a:ext uri="{FF2B5EF4-FFF2-40B4-BE49-F238E27FC236}">
                        <a16:creationId xmlns:a16="http://schemas.microsoft.com/office/drawing/2014/main" id="{CD482575-CC5E-0C6D-52CA-2E85F5129D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70" name="Group 2733">
                  <a:extLst>
                    <a:ext uri="{FF2B5EF4-FFF2-40B4-BE49-F238E27FC236}">
                      <a16:creationId xmlns:a16="http://schemas.microsoft.com/office/drawing/2014/main" id="{E6A328C9-FCA3-2E7C-9B82-1CABB3E5007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71" name="Freeform 2734">
                    <a:extLst>
                      <a:ext uri="{FF2B5EF4-FFF2-40B4-BE49-F238E27FC236}">
                        <a16:creationId xmlns:a16="http://schemas.microsoft.com/office/drawing/2014/main" id="{2D84787E-968F-CE0E-CCFE-1E4351DEFE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72" name="Oval 2735">
                    <a:extLst>
                      <a:ext uri="{FF2B5EF4-FFF2-40B4-BE49-F238E27FC236}">
                        <a16:creationId xmlns:a16="http://schemas.microsoft.com/office/drawing/2014/main" id="{70388461-4677-6023-1FF6-4E44073B7F3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6" name="Group 2736">
                <a:extLst>
                  <a:ext uri="{FF2B5EF4-FFF2-40B4-BE49-F238E27FC236}">
                    <a16:creationId xmlns:a16="http://schemas.microsoft.com/office/drawing/2014/main" id="{CA8CDA6A-D264-73CB-CD2A-76F2CF3290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25675" y="4572000"/>
                <a:ext cx="136525" cy="125413"/>
                <a:chOff x="1121" y="5350"/>
                <a:chExt cx="86" cy="79"/>
              </a:xfrm>
            </p:grpSpPr>
            <p:sp>
              <p:nvSpPr>
                <p:cNvPr id="4059" name="Rectangle 2737">
                  <a:extLst>
                    <a:ext uri="{FF2B5EF4-FFF2-40B4-BE49-F238E27FC236}">
                      <a16:creationId xmlns:a16="http://schemas.microsoft.com/office/drawing/2014/main" id="{DBCEFD1B-E9C0-2F3C-BAA7-C6C0BED8CE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60" name="Rectangle 2738">
                  <a:extLst>
                    <a:ext uri="{FF2B5EF4-FFF2-40B4-BE49-F238E27FC236}">
                      <a16:creationId xmlns:a16="http://schemas.microsoft.com/office/drawing/2014/main" id="{ECEA2AED-8293-20FD-5050-A8BB037E1A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61" name="Group 2739">
                  <a:extLst>
                    <a:ext uri="{FF2B5EF4-FFF2-40B4-BE49-F238E27FC236}">
                      <a16:creationId xmlns:a16="http://schemas.microsoft.com/office/drawing/2014/main" id="{5D7443D2-8D84-7574-798D-FB8F6E75CE2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65" name="Freeform 2740">
                    <a:extLst>
                      <a:ext uri="{FF2B5EF4-FFF2-40B4-BE49-F238E27FC236}">
                        <a16:creationId xmlns:a16="http://schemas.microsoft.com/office/drawing/2014/main" id="{C2478F11-E734-32D0-BE8E-7709E519AC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66" name="Freeform 2741">
                    <a:extLst>
                      <a:ext uri="{FF2B5EF4-FFF2-40B4-BE49-F238E27FC236}">
                        <a16:creationId xmlns:a16="http://schemas.microsoft.com/office/drawing/2014/main" id="{A2A17C04-2C02-09BF-7F0F-8F1D11F7C9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62" name="Group 2742">
                  <a:extLst>
                    <a:ext uri="{FF2B5EF4-FFF2-40B4-BE49-F238E27FC236}">
                      <a16:creationId xmlns:a16="http://schemas.microsoft.com/office/drawing/2014/main" id="{B01378F1-ABA1-FDDB-BC1A-4949D14519A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63" name="Freeform 2743">
                    <a:extLst>
                      <a:ext uri="{FF2B5EF4-FFF2-40B4-BE49-F238E27FC236}">
                        <a16:creationId xmlns:a16="http://schemas.microsoft.com/office/drawing/2014/main" id="{D009225E-10E0-AFD5-DF03-D3F40AB7F9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64" name="Oval 2744">
                    <a:extLst>
                      <a:ext uri="{FF2B5EF4-FFF2-40B4-BE49-F238E27FC236}">
                        <a16:creationId xmlns:a16="http://schemas.microsoft.com/office/drawing/2014/main" id="{039D2EA9-7EFF-FD7B-EC7A-18992E0F545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7" name="Group 2745">
                <a:extLst>
                  <a:ext uri="{FF2B5EF4-FFF2-40B4-BE49-F238E27FC236}">
                    <a16:creationId xmlns:a16="http://schemas.microsoft.com/office/drawing/2014/main" id="{318A07D2-C865-F2BC-A526-5963E0C4A5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52800" y="5334000"/>
                <a:ext cx="136525" cy="125413"/>
                <a:chOff x="1121" y="5350"/>
                <a:chExt cx="86" cy="79"/>
              </a:xfrm>
            </p:grpSpPr>
            <p:sp>
              <p:nvSpPr>
                <p:cNvPr id="4051" name="Rectangle 2746">
                  <a:extLst>
                    <a:ext uri="{FF2B5EF4-FFF2-40B4-BE49-F238E27FC236}">
                      <a16:creationId xmlns:a16="http://schemas.microsoft.com/office/drawing/2014/main" id="{76BC6D2B-ACD3-9CC4-A026-6C84A93EE3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52" name="Rectangle 2747">
                  <a:extLst>
                    <a:ext uri="{FF2B5EF4-FFF2-40B4-BE49-F238E27FC236}">
                      <a16:creationId xmlns:a16="http://schemas.microsoft.com/office/drawing/2014/main" id="{3AB314BB-2B86-43B0-EEF7-DDEA8FC0E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53" name="Group 2748">
                  <a:extLst>
                    <a:ext uri="{FF2B5EF4-FFF2-40B4-BE49-F238E27FC236}">
                      <a16:creationId xmlns:a16="http://schemas.microsoft.com/office/drawing/2014/main" id="{70D4BE46-06FF-299C-7F49-849C79EF9BF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57" name="Freeform 2749">
                    <a:extLst>
                      <a:ext uri="{FF2B5EF4-FFF2-40B4-BE49-F238E27FC236}">
                        <a16:creationId xmlns:a16="http://schemas.microsoft.com/office/drawing/2014/main" id="{A8D9F311-EF32-EA76-92E6-353418ACBD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58" name="Freeform 2750">
                    <a:extLst>
                      <a:ext uri="{FF2B5EF4-FFF2-40B4-BE49-F238E27FC236}">
                        <a16:creationId xmlns:a16="http://schemas.microsoft.com/office/drawing/2014/main" id="{7EA0BABD-82A7-3EBE-7349-307C913615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54" name="Group 2751">
                  <a:extLst>
                    <a:ext uri="{FF2B5EF4-FFF2-40B4-BE49-F238E27FC236}">
                      <a16:creationId xmlns:a16="http://schemas.microsoft.com/office/drawing/2014/main" id="{234D843B-22EF-7B7B-1AC3-D0F01005E64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55" name="Freeform 2752">
                    <a:extLst>
                      <a:ext uri="{FF2B5EF4-FFF2-40B4-BE49-F238E27FC236}">
                        <a16:creationId xmlns:a16="http://schemas.microsoft.com/office/drawing/2014/main" id="{A646DF0E-C699-8CD6-2064-82BC810112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56" name="Oval 2753">
                    <a:extLst>
                      <a:ext uri="{FF2B5EF4-FFF2-40B4-BE49-F238E27FC236}">
                        <a16:creationId xmlns:a16="http://schemas.microsoft.com/office/drawing/2014/main" id="{31547E47-E6CB-C184-ACD5-4FD9572D9E0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8" name="Group 2754">
                <a:extLst>
                  <a:ext uri="{FF2B5EF4-FFF2-40B4-BE49-F238E27FC236}">
                    <a16:creationId xmlns:a16="http://schemas.microsoft.com/office/drawing/2014/main" id="{E9EC4C83-DAD6-82AF-788E-70A7E122D9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43400" y="5105400"/>
                <a:ext cx="136525" cy="125413"/>
                <a:chOff x="1121" y="5350"/>
                <a:chExt cx="86" cy="79"/>
              </a:xfrm>
            </p:grpSpPr>
            <p:sp>
              <p:nvSpPr>
                <p:cNvPr id="4043" name="Rectangle 2755">
                  <a:extLst>
                    <a:ext uri="{FF2B5EF4-FFF2-40B4-BE49-F238E27FC236}">
                      <a16:creationId xmlns:a16="http://schemas.microsoft.com/office/drawing/2014/main" id="{CC43508E-34B4-0BAF-9A31-CDF41E6A31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44" name="Rectangle 2756">
                  <a:extLst>
                    <a:ext uri="{FF2B5EF4-FFF2-40B4-BE49-F238E27FC236}">
                      <a16:creationId xmlns:a16="http://schemas.microsoft.com/office/drawing/2014/main" id="{5DEE6FF3-C53C-F457-418B-45BCF49062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45" name="Group 2757">
                  <a:extLst>
                    <a:ext uri="{FF2B5EF4-FFF2-40B4-BE49-F238E27FC236}">
                      <a16:creationId xmlns:a16="http://schemas.microsoft.com/office/drawing/2014/main" id="{2D895A49-CAD9-FE85-199B-C7A36DEC4B8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49" name="Freeform 2758">
                    <a:extLst>
                      <a:ext uri="{FF2B5EF4-FFF2-40B4-BE49-F238E27FC236}">
                        <a16:creationId xmlns:a16="http://schemas.microsoft.com/office/drawing/2014/main" id="{060B4DD4-2EE6-ACF3-BF59-6E272EE57F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50" name="Freeform 2759">
                    <a:extLst>
                      <a:ext uri="{FF2B5EF4-FFF2-40B4-BE49-F238E27FC236}">
                        <a16:creationId xmlns:a16="http://schemas.microsoft.com/office/drawing/2014/main" id="{2C771E0B-B113-33B3-9DEB-EEB2153E5D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46" name="Group 2760">
                  <a:extLst>
                    <a:ext uri="{FF2B5EF4-FFF2-40B4-BE49-F238E27FC236}">
                      <a16:creationId xmlns:a16="http://schemas.microsoft.com/office/drawing/2014/main" id="{30D21D7D-CF5C-3B88-AAB0-9FB8009568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47" name="Freeform 2761">
                    <a:extLst>
                      <a:ext uri="{FF2B5EF4-FFF2-40B4-BE49-F238E27FC236}">
                        <a16:creationId xmlns:a16="http://schemas.microsoft.com/office/drawing/2014/main" id="{63086AAE-6DDC-B1E4-3833-DED33EA790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48" name="Oval 2762">
                    <a:extLst>
                      <a:ext uri="{FF2B5EF4-FFF2-40B4-BE49-F238E27FC236}">
                        <a16:creationId xmlns:a16="http://schemas.microsoft.com/office/drawing/2014/main" id="{ADB9FD5D-18F6-F3FA-4467-4E17BB2DAD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59" name="Group 2763">
                <a:extLst>
                  <a:ext uri="{FF2B5EF4-FFF2-40B4-BE49-F238E27FC236}">
                    <a16:creationId xmlns:a16="http://schemas.microsoft.com/office/drawing/2014/main" id="{36FBC85B-0FCF-86F2-8798-33F3AD44EC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95600" y="6046788"/>
                <a:ext cx="136525" cy="125413"/>
                <a:chOff x="1121" y="5350"/>
                <a:chExt cx="86" cy="79"/>
              </a:xfrm>
            </p:grpSpPr>
            <p:sp>
              <p:nvSpPr>
                <p:cNvPr id="4035" name="Rectangle 2764">
                  <a:extLst>
                    <a:ext uri="{FF2B5EF4-FFF2-40B4-BE49-F238E27FC236}">
                      <a16:creationId xmlns:a16="http://schemas.microsoft.com/office/drawing/2014/main" id="{959B00DB-FCDF-7AE4-5D95-BCD1A415DC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36" name="Rectangle 2765">
                  <a:extLst>
                    <a:ext uri="{FF2B5EF4-FFF2-40B4-BE49-F238E27FC236}">
                      <a16:creationId xmlns:a16="http://schemas.microsoft.com/office/drawing/2014/main" id="{35667649-6099-4B38-5523-B1B53A01A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37" name="Group 2766">
                  <a:extLst>
                    <a:ext uri="{FF2B5EF4-FFF2-40B4-BE49-F238E27FC236}">
                      <a16:creationId xmlns:a16="http://schemas.microsoft.com/office/drawing/2014/main" id="{0732AB5A-17E4-EB43-7BF2-F73DE26298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41" name="Freeform 2767">
                    <a:extLst>
                      <a:ext uri="{FF2B5EF4-FFF2-40B4-BE49-F238E27FC236}">
                        <a16:creationId xmlns:a16="http://schemas.microsoft.com/office/drawing/2014/main" id="{FA3DAC17-C0B1-F9E0-94FF-8A59710E9D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42" name="Freeform 2768">
                    <a:extLst>
                      <a:ext uri="{FF2B5EF4-FFF2-40B4-BE49-F238E27FC236}">
                        <a16:creationId xmlns:a16="http://schemas.microsoft.com/office/drawing/2014/main" id="{3D2362C7-DAB0-E7DD-C0AD-91AFE80FF4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38" name="Group 2769">
                  <a:extLst>
                    <a:ext uri="{FF2B5EF4-FFF2-40B4-BE49-F238E27FC236}">
                      <a16:creationId xmlns:a16="http://schemas.microsoft.com/office/drawing/2014/main" id="{D2F3F591-4CE7-E930-A4AC-E2FA7DB9B09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39" name="Freeform 2770">
                    <a:extLst>
                      <a:ext uri="{FF2B5EF4-FFF2-40B4-BE49-F238E27FC236}">
                        <a16:creationId xmlns:a16="http://schemas.microsoft.com/office/drawing/2014/main" id="{EE6450B9-DD3A-03F3-DB23-837AF78B74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40" name="Oval 2771">
                    <a:extLst>
                      <a:ext uri="{FF2B5EF4-FFF2-40B4-BE49-F238E27FC236}">
                        <a16:creationId xmlns:a16="http://schemas.microsoft.com/office/drawing/2014/main" id="{BACF8B7A-8EA4-AC33-6EE6-30066CA60C0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60" name="Group 2772">
                <a:extLst>
                  <a:ext uri="{FF2B5EF4-FFF2-40B4-BE49-F238E27FC236}">
                    <a16:creationId xmlns:a16="http://schemas.microsoft.com/office/drawing/2014/main" id="{5451A831-9ACA-987D-4C30-81DCEBE60A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10000" y="6019800"/>
                <a:ext cx="136525" cy="125413"/>
                <a:chOff x="1121" y="5350"/>
                <a:chExt cx="86" cy="79"/>
              </a:xfrm>
            </p:grpSpPr>
            <p:sp>
              <p:nvSpPr>
                <p:cNvPr id="4027" name="Rectangle 2773">
                  <a:extLst>
                    <a:ext uri="{FF2B5EF4-FFF2-40B4-BE49-F238E27FC236}">
                      <a16:creationId xmlns:a16="http://schemas.microsoft.com/office/drawing/2014/main" id="{6F0BFF55-12DE-67D0-BA2C-5D00AFACAD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28" name="Rectangle 2774">
                  <a:extLst>
                    <a:ext uri="{FF2B5EF4-FFF2-40B4-BE49-F238E27FC236}">
                      <a16:creationId xmlns:a16="http://schemas.microsoft.com/office/drawing/2014/main" id="{8E9F715F-4EEC-C20B-00BE-B3F62649BD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29" name="Group 2775">
                  <a:extLst>
                    <a:ext uri="{FF2B5EF4-FFF2-40B4-BE49-F238E27FC236}">
                      <a16:creationId xmlns:a16="http://schemas.microsoft.com/office/drawing/2014/main" id="{79087E93-24B7-32A3-2928-60F5F6E249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33" name="Freeform 2776">
                    <a:extLst>
                      <a:ext uri="{FF2B5EF4-FFF2-40B4-BE49-F238E27FC236}">
                        <a16:creationId xmlns:a16="http://schemas.microsoft.com/office/drawing/2014/main" id="{618146D1-2FF2-B2B2-0FDD-27E237C268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34" name="Freeform 2777">
                    <a:extLst>
                      <a:ext uri="{FF2B5EF4-FFF2-40B4-BE49-F238E27FC236}">
                        <a16:creationId xmlns:a16="http://schemas.microsoft.com/office/drawing/2014/main" id="{19AD74A0-D417-CB97-06D2-F5E5A9ED0B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30" name="Group 2778">
                  <a:extLst>
                    <a:ext uri="{FF2B5EF4-FFF2-40B4-BE49-F238E27FC236}">
                      <a16:creationId xmlns:a16="http://schemas.microsoft.com/office/drawing/2014/main" id="{6B205B25-FBF8-FB27-403B-741771EBF8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31" name="Freeform 2779">
                    <a:extLst>
                      <a:ext uri="{FF2B5EF4-FFF2-40B4-BE49-F238E27FC236}">
                        <a16:creationId xmlns:a16="http://schemas.microsoft.com/office/drawing/2014/main" id="{D1CC6DB2-8AF8-0F7C-4F42-0D02F13D08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32" name="Oval 2780">
                    <a:extLst>
                      <a:ext uri="{FF2B5EF4-FFF2-40B4-BE49-F238E27FC236}">
                        <a16:creationId xmlns:a16="http://schemas.microsoft.com/office/drawing/2014/main" id="{89A87176-A7D7-ED2D-945E-BFC2C78C05A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61" name="Group 2781">
                <a:extLst>
                  <a:ext uri="{FF2B5EF4-FFF2-40B4-BE49-F238E27FC236}">
                    <a16:creationId xmlns:a16="http://schemas.microsoft.com/office/drawing/2014/main" id="{B92AFC4A-9E5F-7B2E-3473-7F2E6DF917B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59275" y="6019800"/>
                <a:ext cx="136525" cy="125413"/>
                <a:chOff x="1121" y="5350"/>
                <a:chExt cx="86" cy="79"/>
              </a:xfrm>
            </p:grpSpPr>
            <p:sp>
              <p:nvSpPr>
                <p:cNvPr id="4019" name="Rectangle 2782">
                  <a:extLst>
                    <a:ext uri="{FF2B5EF4-FFF2-40B4-BE49-F238E27FC236}">
                      <a16:creationId xmlns:a16="http://schemas.microsoft.com/office/drawing/2014/main" id="{800D72D8-3789-8D68-4F1D-7E22F04789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20" name="Rectangle 2783">
                  <a:extLst>
                    <a:ext uri="{FF2B5EF4-FFF2-40B4-BE49-F238E27FC236}">
                      <a16:creationId xmlns:a16="http://schemas.microsoft.com/office/drawing/2014/main" id="{312284D8-4F89-6F65-06F0-16276384B4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21" name="Group 2784">
                  <a:extLst>
                    <a:ext uri="{FF2B5EF4-FFF2-40B4-BE49-F238E27FC236}">
                      <a16:creationId xmlns:a16="http://schemas.microsoft.com/office/drawing/2014/main" id="{A2BBBE55-DDC1-14E6-1A49-7A5AD168BD9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25" name="Freeform 2785">
                    <a:extLst>
                      <a:ext uri="{FF2B5EF4-FFF2-40B4-BE49-F238E27FC236}">
                        <a16:creationId xmlns:a16="http://schemas.microsoft.com/office/drawing/2014/main" id="{DF0FDDC5-1C3C-239F-AB5C-AE13B26986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26" name="Freeform 2786">
                    <a:extLst>
                      <a:ext uri="{FF2B5EF4-FFF2-40B4-BE49-F238E27FC236}">
                        <a16:creationId xmlns:a16="http://schemas.microsoft.com/office/drawing/2014/main" id="{FA2EBC9F-B886-9551-71F9-310F62FB90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22" name="Group 2787">
                  <a:extLst>
                    <a:ext uri="{FF2B5EF4-FFF2-40B4-BE49-F238E27FC236}">
                      <a16:creationId xmlns:a16="http://schemas.microsoft.com/office/drawing/2014/main" id="{CB384408-D983-5FF3-849F-8763FE8B067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23" name="Freeform 2788">
                    <a:extLst>
                      <a:ext uri="{FF2B5EF4-FFF2-40B4-BE49-F238E27FC236}">
                        <a16:creationId xmlns:a16="http://schemas.microsoft.com/office/drawing/2014/main" id="{B0A92EBA-2A31-AF24-9187-06FC1E00B7B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24" name="Oval 2789">
                    <a:extLst>
                      <a:ext uri="{FF2B5EF4-FFF2-40B4-BE49-F238E27FC236}">
                        <a16:creationId xmlns:a16="http://schemas.microsoft.com/office/drawing/2014/main" id="{F89935B2-6E36-F7A7-C138-76AC70E752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62" name="Group 2790">
                <a:extLst>
                  <a:ext uri="{FF2B5EF4-FFF2-40B4-BE49-F238E27FC236}">
                    <a16:creationId xmlns:a16="http://schemas.microsoft.com/office/drawing/2014/main" id="{8C7289AC-1A6C-C789-45F2-CDA111CD3E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76600" y="4419600"/>
                <a:ext cx="136525" cy="125413"/>
                <a:chOff x="1121" y="5350"/>
                <a:chExt cx="86" cy="79"/>
              </a:xfrm>
            </p:grpSpPr>
            <p:sp>
              <p:nvSpPr>
                <p:cNvPr id="4011" name="Rectangle 2791">
                  <a:extLst>
                    <a:ext uri="{FF2B5EF4-FFF2-40B4-BE49-F238E27FC236}">
                      <a16:creationId xmlns:a16="http://schemas.microsoft.com/office/drawing/2014/main" id="{9376C665-FF44-A0FE-4FD5-BAC2FE0B50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12" name="Rectangle 2792">
                  <a:extLst>
                    <a:ext uri="{FF2B5EF4-FFF2-40B4-BE49-F238E27FC236}">
                      <a16:creationId xmlns:a16="http://schemas.microsoft.com/office/drawing/2014/main" id="{084251D8-41D5-52F2-9201-403AF53338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013" name="Group 2793">
                  <a:extLst>
                    <a:ext uri="{FF2B5EF4-FFF2-40B4-BE49-F238E27FC236}">
                      <a16:creationId xmlns:a16="http://schemas.microsoft.com/office/drawing/2014/main" id="{40FB36DD-6776-0789-0999-374F1CBCF02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4017" name="Freeform 2794">
                    <a:extLst>
                      <a:ext uri="{FF2B5EF4-FFF2-40B4-BE49-F238E27FC236}">
                        <a16:creationId xmlns:a16="http://schemas.microsoft.com/office/drawing/2014/main" id="{A55F7FAF-B645-79AE-870F-2FA7EA076D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4 w 28"/>
                      <a:gd name="T1" fmla="*/ 2 h 18"/>
                      <a:gd name="T2" fmla="*/ 4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4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18" name="Freeform 2795">
                    <a:extLst>
                      <a:ext uri="{FF2B5EF4-FFF2-40B4-BE49-F238E27FC236}">
                        <a16:creationId xmlns:a16="http://schemas.microsoft.com/office/drawing/2014/main" id="{B376693F-316A-1B6D-6918-6A06D7CA08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4 w 28"/>
                      <a:gd name="T5" fmla="*/ 2 h 18"/>
                      <a:gd name="T6" fmla="*/ 4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4014" name="Group 2796">
                  <a:extLst>
                    <a:ext uri="{FF2B5EF4-FFF2-40B4-BE49-F238E27FC236}">
                      <a16:creationId xmlns:a16="http://schemas.microsoft.com/office/drawing/2014/main" id="{6C875E84-56C7-FEFF-71A2-CDD3002047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4015" name="Freeform 2797">
                    <a:extLst>
                      <a:ext uri="{FF2B5EF4-FFF2-40B4-BE49-F238E27FC236}">
                        <a16:creationId xmlns:a16="http://schemas.microsoft.com/office/drawing/2014/main" id="{BB28DEE9-BBE9-2991-444C-09B4CF3258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4016" name="Oval 2798">
                    <a:extLst>
                      <a:ext uri="{FF2B5EF4-FFF2-40B4-BE49-F238E27FC236}">
                        <a16:creationId xmlns:a16="http://schemas.microsoft.com/office/drawing/2014/main" id="{423F7667-4DA7-AC0D-2BDA-8F8C24AD15F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363" name="Group 2819">
                <a:extLst>
                  <a:ext uri="{FF2B5EF4-FFF2-40B4-BE49-F238E27FC236}">
                    <a16:creationId xmlns:a16="http://schemas.microsoft.com/office/drawing/2014/main" id="{4327B89D-5270-D17E-DB0D-B5DAD15DE2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2841625" y="1909762"/>
                <a:ext cx="136525" cy="125413"/>
                <a:chOff x="1121" y="5173"/>
                <a:chExt cx="86" cy="79"/>
              </a:xfrm>
            </p:grpSpPr>
            <p:sp>
              <p:nvSpPr>
                <p:cNvPr id="4008" name="Rectangle 2820">
                  <a:extLst>
                    <a:ext uri="{FF2B5EF4-FFF2-40B4-BE49-F238E27FC236}">
                      <a16:creationId xmlns:a16="http://schemas.microsoft.com/office/drawing/2014/main" id="{7E1BA09F-1FC7-24DB-01B2-69FFC323CA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09" name="Rectangle 2821">
                  <a:extLst>
                    <a:ext uri="{FF2B5EF4-FFF2-40B4-BE49-F238E27FC236}">
                      <a16:creationId xmlns:a16="http://schemas.microsoft.com/office/drawing/2014/main" id="{0B4D9EE9-4AAC-6DDC-E8EF-3BB80DA548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10" name="Freeform 2822">
                  <a:extLst>
                    <a:ext uri="{FF2B5EF4-FFF2-40B4-BE49-F238E27FC236}">
                      <a16:creationId xmlns:a16="http://schemas.microsoft.com/office/drawing/2014/main" id="{CB68D3B5-5599-1DB3-3FBC-2B3CD8804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4" name="Group 2823">
                <a:extLst>
                  <a:ext uri="{FF2B5EF4-FFF2-40B4-BE49-F238E27FC236}">
                    <a16:creationId xmlns:a16="http://schemas.microsoft.com/office/drawing/2014/main" id="{9A832CF3-03A0-F064-E62A-C17371F23F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62200" y="2514600"/>
                <a:ext cx="136525" cy="125413"/>
                <a:chOff x="1121" y="5173"/>
                <a:chExt cx="86" cy="79"/>
              </a:xfrm>
            </p:grpSpPr>
            <p:sp>
              <p:nvSpPr>
                <p:cNvPr id="4005" name="Rectangle 2824">
                  <a:extLst>
                    <a:ext uri="{FF2B5EF4-FFF2-40B4-BE49-F238E27FC236}">
                      <a16:creationId xmlns:a16="http://schemas.microsoft.com/office/drawing/2014/main" id="{9B9849CE-625F-ED79-2BD2-3B381942D5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06" name="Rectangle 2825">
                  <a:extLst>
                    <a:ext uri="{FF2B5EF4-FFF2-40B4-BE49-F238E27FC236}">
                      <a16:creationId xmlns:a16="http://schemas.microsoft.com/office/drawing/2014/main" id="{728213C8-9631-9670-B76A-28A213C04E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07" name="Freeform 2826">
                  <a:extLst>
                    <a:ext uri="{FF2B5EF4-FFF2-40B4-BE49-F238E27FC236}">
                      <a16:creationId xmlns:a16="http://schemas.microsoft.com/office/drawing/2014/main" id="{7B58952A-A82E-CC49-1E91-34346A31E1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5" name="Group 2827">
                <a:extLst>
                  <a:ext uri="{FF2B5EF4-FFF2-40B4-BE49-F238E27FC236}">
                    <a16:creationId xmlns:a16="http://schemas.microsoft.com/office/drawing/2014/main" id="{9F4292FD-5343-7F2C-476C-41C7385108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043238" y="2519362"/>
                <a:ext cx="136525" cy="125413"/>
                <a:chOff x="1121" y="5173"/>
                <a:chExt cx="86" cy="79"/>
              </a:xfrm>
            </p:grpSpPr>
            <p:sp>
              <p:nvSpPr>
                <p:cNvPr id="4002" name="Rectangle 2828">
                  <a:extLst>
                    <a:ext uri="{FF2B5EF4-FFF2-40B4-BE49-F238E27FC236}">
                      <a16:creationId xmlns:a16="http://schemas.microsoft.com/office/drawing/2014/main" id="{94426334-3647-5474-2650-C289F6F4B8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03" name="Rectangle 2829">
                  <a:extLst>
                    <a:ext uri="{FF2B5EF4-FFF2-40B4-BE49-F238E27FC236}">
                      <a16:creationId xmlns:a16="http://schemas.microsoft.com/office/drawing/2014/main" id="{B4BD9C9E-0505-639B-35B6-6FF918D38B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04" name="Freeform 2830">
                  <a:extLst>
                    <a:ext uri="{FF2B5EF4-FFF2-40B4-BE49-F238E27FC236}">
                      <a16:creationId xmlns:a16="http://schemas.microsoft.com/office/drawing/2014/main" id="{157AC8EE-89C2-6268-F7C8-72C4559C11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6" name="Group 2831">
                <a:extLst>
                  <a:ext uri="{FF2B5EF4-FFF2-40B4-BE49-F238E27FC236}">
                    <a16:creationId xmlns:a16="http://schemas.microsoft.com/office/drawing/2014/main" id="{C195A00D-3FAE-72FC-94A8-A93DA7932F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60700" y="2362200"/>
                <a:ext cx="139700" cy="127000"/>
                <a:chOff x="273" y="4908"/>
                <a:chExt cx="88" cy="80"/>
              </a:xfrm>
            </p:grpSpPr>
            <p:sp>
              <p:nvSpPr>
                <p:cNvPr id="3984" name="Rectangle 2832">
                  <a:extLst>
                    <a:ext uri="{FF2B5EF4-FFF2-40B4-BE49-F238E27FC236}">
                      <a16:creationId xmlns:a16="http://schemas.microsoft.com/office/drawing/2014/main" id="{73CF087D-E9F3-5803-FAA5-E0D2A4712A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5" name="Rectangle 2833">
                  <a:extLst>
                    <a:ext uri="{FF2B5EF4-FFF2-40B4-BE49-F238E27FC236}">
                      <a16:creationId xmlns:a16="http://schemas.microsoft.com/office/drawing/2014/main" id="{80318B52-C2B6-9F11-1F0D-37F72B00C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6" name="Rectangle 2834">
                  <a:extLst>
                    <a:ext uri="{FF2B5EF4-FFF2-40B4-BE49-F238E27FC236}">
                      <a16:creationId xmlns:a16="http://schemas.microsoft.com/office/drawing/2014/main" id="{68E65696-ED2E-B20C-9516-3A86E2E724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7" name="Rectangle 2835">
                  <a:extLst>
                    <a:ext uri="{FF2B5EF4-FFF2-40B4-BE49-F238E27FC236}">
                      <a16:creationId xmlns:a16="http://schemas.microsoft.com/office/drawing/2014/main" id="{4541587C-3144-5F81-AD51-A858D852D6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8" name="Freeform 2836">
                  <a:extLst>
                    <a:ext uri="{FF2B5EF4-FFF2-40B4-BE49-F238E27FC236}">
                      <a16:creationId xmlns:a16="http://schemas.microsoft.com/office/drawing/2014/main" id="{03C60CB6-CC4C-75BC-2476-44F4C1BD8B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89" name="Freeform 2837">
                  <a:extLst>
                    <a:ext uri="{FF2B5EF4-FFF2-40B4-BE49-F238E27FC236}">
                      <a16:creationId xmlns:a16="http://schemas.microsoft.com/office/drawing/2014/main" id="{A591F14C-574E-A6A3-AC89-30687F9A40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0" name="Line 2838">
                  <a:extLst>
                    <a:ext uri="{FF2B5EF4-FFF2-40B4-BE49-F238E27FC236}">
                      <a16:creationId xmlns:a16="http://schemas.microsoft.com/office/drawing/2014/main" id="{ABB5C78B-AB5B-7398-F6E9-D5A6FC6A17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1" name="Freeform 2839">
                  <a:extLst>
                    <a:ext uri="{FF2B5EF4-FFF2-40B4-BE49-F238E27FC236}">
                      <a16:creationId xmlns:a16="http://schemas.microsoft.com/office/drawing/2014/main" id="{62E9245C-1543-CCFE-0D9C-36A013690C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2" name="Freeform 2840">
                  <a:extLst>
                    <a:ext uri="{FF2B5EF4-FFF2-40B4-BE49-F238E27FC236}">
                      <a16:creationId xmlns:a16="http://schemas.microsoft.com/office/drawing/2014/main" id="{932ED69E-C4CF-E74A-E31F-A6A3AFD78D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3" name="Line 2841">
                  <a:extLst>
                    <a:ext uri="{FF2B5EF4-FFF2-40B4-BE49-F238E27FC236}">
                      <a16:creationId xmlns:a16="http://schemas.microsoft.com/office/drawing/2014/main" id="{1863BBA7-991B-9197-A385-DF873F81CB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4" name="Freeform 2842">
                  <a:extLst>
                    <a:ext uri="{FF2B5EF4-FFF2-40B4-BE49-F238E27FC236}">
                      <a16:creationId xmlns:a16="http://schemas.microsoft.com/office/drawing/2014/main" id="{6B829DCF-60C6-3208-0ECF-8AACBC9147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5" name="Freeform 2843">
                  <a:extLst>
                    <a:ext uri="{FF2B5EF4-FFF2-40B4-BE49-F238E27FC236}">
                      <a16:creationId xmlns:a16="http://schemas.microsoft.com/office/drawing/2014/main" id="{D70AF738-7023-BE0D-4C55-122BC3EB8B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6" name="Line 2844">
                  <a:extLst>
                    <a:ext uri="{FF2B5EF4-FFF2-40B4-BE49-F238E27FC236}">
                      <a16:creationId xmlns:a16="http://schemas.microsoft.com/office/drawing/2014/main" id="{06D2B7D2-81E6-3D08-0DA7-59CBD1E89A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7" name="Line 2845">
                  <a:extLst>
                    <a:ext uri="{FF2B5EF4-FFF2-40B4-BE49-F238E27FC236}">
                      <a16:creationId xmlns:a16="http://schemas.microsoft.com/office/drawing/2014/main" id="{1CA2C744-EC57-3F93-654C-A554F97FE5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8" name="Freeform 2846">
                  <a:extLst>
                    <a:ext uri="{FF2B5EF4-FFF2-40B4-BE49-F238E27FC236}">
                      <a16:creationId xmlns:a16="http://schemas.microsoft.com/office/drawing/2014/main" id="{F65A1EA7-F9E5-27F5-9461-7EE262F874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99" name="Freeform 2847">
                  <a:extLst>
                    <a:ext uri="{FF2B5EF4-FFF2-40B4-BE49-F238E27FC236}">
                      <a16:creationId xmlns:a16="http://schemas.microsoft.com/office/drawing/2014/main" id="{C0B54CEC-B81F-2BC5-FC9B-38AD579B5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000" name="Freeform 2848">
                  <a:extLst>
                    <a:ext uri="{FF2B5EF4-FFF2-40B4-BE49-F238E27FC236}">
                      <a16:creationId xmlns:a16="http://schemas.microsoft.com/office/drawing/2014/main" id="{8DF20202-2CC7-64B7-41E6-22AB07833B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4001" name="Freeform 2849">
                  <a:extLst>
                    <a:ext uri="{FF2B5EF4-FFF2-40B4-BE49-F238E27FC236}">
                      <a16:creationId xmlns:a16="http://schemas.microsoft.com/office/drawing/2014/main" id="{49AD972C-1877-1741-DCA4-41567031D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7" name="Group 2850">
                <a:extLst>
                  <a:ext uri="{FF2B5EF4-FFF2-40B4-BE49-F238E27FC236}">
                    <a16:creationId xmlns:a16="http://schemas.microsoft.com/office/drawing/2014/main" id="{3B11BE64-90E9-7D13-7361-0EB2FB0AC7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043238" y="2976562"/>
                <a:ext cx="136525" cy="125413"/>
                <a:chOff x="1121" y="5173"/>
                <a:chExt cx="86" cy="79"/>
              </a:xfrm>
            </p:grpSpPr>
            <p:sp>
              <p:nvSpPr>
                <p:cNvPr id="3981" name="Rectangle 2851">
                  <a:extLst>
                    <a:ext uri="{FF2B5EF4-FFF2-40B4-BE49-F238E27FC236}">
                      <a16:creationId xmlns:a16="http://schemas.microsoft.com/office/drawing/2014/main" id="{C602FA04-EFF1-597C-9ED9-1570AA9D82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2" name="Rectangle 2852">
                  <a:extLst>
                    <a:ext uri="{FF2B5EF4-FFF2-40B4-BE49-F238E27FC236}">
                      <a16:creationId xmlns:a16="http://schemas.microsoft.com/office/drawing/2014/main" id="{B1F6D924-0819-BAE2-2E32-AD5E1B82BA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3" name="Freeform 2853">
                  <a:extLst>
                    <a:ext uri="{FF2B5EF4-FFF2-40B4-BE49-F238E27FC236}">
                      <a16:creationId xmlns:a16="http://schemas.microsoft.com/office/drawing/2014/main" id="{EA930660-60C0-8DDD-ACA7-4E11C506C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8" name="Group 2854">
                <a:extLst>
                  <a:ext uri="{FF2B5EF4-FFF2-40B4-BE49-F238E27FC236}">
                    <a16:creationId xmlns:a16="http://schemas.microsoft.com/office/drawing/2014/main" id="{56B0C228-FE83-8D81-F7D5-7FE53C872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043238" y="3602037"/>
                <a:ext cx="136525" cy="125413"/>
                <a:chOff x="1121" y="5173"/>
                <a:chExt cx="86" cy="79"/>
              </a:xfrm>
            </p:grpSpPr>
            <p:sp>
              <p:nvSpPr>
                <p:cNvPr id="3978" name="Rectangle 2855">
                  <a:extLst>
                    <a:ext uri="{FF2B5EF4-FFF2-40B4-BE49-F238E27FC236}">
                      <a16:creationId xmlns:a16="http://schemas.microsoft.com/office/drawing/2014/main" id="{39D10247-368D-6F55-2A92-7674573002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9" name="Rectangle 2856">
                  <a:extLst>
                    <a:ext uri="{FF2B5EF4-FFF2-40B4-BE49-F238E27FC236}">
                      <a16:creationId xmlns:a16="http://schemas.microsoft.com/office/drawing/2014/main" id="{09EF268F-C5FC-F3B5-1943-E4D073A56A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80" name="Freeform 2857">
                  <a:extLst>
                    <a:ext uri="{FF2B5EF4-FFF2-40B4-BE49-F238E27FC236}">
                      <a16:creationId xmlns:a16="http://schemas.microsoft.com/office/drawing/2014/main" id="{45A03B26-A95C-55C4-6802-916351B649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69" name="Group 2858">
                <a:extLst>
                  <a:ext uri="{FF2B5EF4-FFF2-40B4-BE49-F238E27FC236}">
                    <a16:creationId xmlns:a16="http://schemas.microsoft.com/office/drawing/2014/main" id="{EA652F44-AA3E-B78C-65E0-36832F0C4B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643438" y="3509962"/>
                <a:ext cx="136525" cy="125413"/>
                <a:chOff x="1121" y="5173"/>
                <a:chExt cx="86" cy="79"/>
              </a:xfrm>
            </p:grpSpPr>
            <p:sp>
              <p:nvSpPr>
                <p:cNvPr id="3975" name="Rectangle 2859">
                  <a:extLst>
                    <a:ext uri="{FF2B5EF4-FFF2-40B4-BE49-F238E27FC236}">
                      <a16:creationId xmlns:a16="http://schemas.microsoft.com/office/drawing/2014/main" id="{48608FC5-23D3-4434-97B0-39F44F4486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6" name="Rectangle 2860">
                  <a:extLst>
                    <a:ext uri="{FF2B5EF4-FFF2-40B4-BE49-F238E27FC236}">
                      <a16:creationId xmlns:a16="http://schemas.microsoft.com/office/drawing/2014/main" id="{152C3477-E8DF-C8C5-C52A-98B163DD2C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7" name="Freeform 2861">
                  <a:extLst>
                    <a:ext uri="{FF2B5EF4-FFF2-40B4-BE49-F238E27FC236}">
                      <a16:creationId xmlns:a16="http://schemas.microsoft.com/office/drawing/2014/main" id="{D35E6194-298D-2D12-73BC-83EDE8AD6C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0" name="Group 2862">
                <a:extLst>
                  <a:ext uri="{FF2B5EF4-FFF2-40B4-BE49-F238E27FC236}">
                    <a16:creationId xmlns:a16="http://schemas.microsoft.com/office/drawing/2014/main" id="{C3C944F8-BA5F-B8D5-32FF-E6965F3F4E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643438" y="4424362"/>
                <a:ext cx="136525" cy="125413"/>
                <a:chOff x="1121" y="5173"/>
                <a:chExt cx="86" cy="79"/>
              </a:xfrm>
            </p:grpSpPr>
            <p:sp>
              <p:nvSpPr>
                <p:cNvPr id="3972" name="Rectangle 2863">
                  <a:extLst>
                    <a:ext uri="{FF2B5EF4-FFF2-40B4-BE49-F238E27FC236}">
                      <a16:creationId xmlns:a16="http://schemas.microsoft.com/office/drawing/2014/main" id="{9AA91A02-AC93-30B5-97F2-705D716C48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3" name="Rectangle 2864">
                  <a:extLst>
                    <a:ext uri="{FF2B5EF4-FFF2-40B4-BE49-F238E27FC236}">
                      <a16:creationId xmlns:a16="http://schemas.microsoft.com/office/drawing/2014/main" id="{7C486435-4D05-740B-CFF4-B8BECFD156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4" name="Freeform 2865">
                  <a:extLst>
                    <a:ext uri="{FF2B5EF4-FFF2-40B4-BE49-F238E27FC236}">
                      <a16:creationId xmlns:a16="http://schemas.microsoft.com/office/drawing/2014/main" id="{F7EAF0A4-6D3E-4B3A-289C-70CEDE1226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1" name="Group 2866">
                <a:extLst>
                  <a:ext uri="{FF2B5EF4-FFF2-40B4-BE49-F238E27FC236}">
                    <a16:creationId xmlns:a16="http://schemas.microsoft.com/office/drawing/2014/main" id="{DBFB3D34-0C20-F710-98CB-67EE867AF8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271838" y="4195762"/>
                <a:ext cx="136525" cy="125413"/>
                <a:chOff x="1121" y="5173"/>
                <a:chExt cx="86" cy="79"/>
              </a:xfrm>
            </p:grpSpPr>
            <p:sp>
              <p:nvSpPr>
                <p:cNvPr id="3969" name="Rectangle 2867">
                  <a:extLst>
                    <a:ext uri="{FF2B5EF4-FFF2-40B4-BE49-F238E27FC236}">
                      <a16:creationId xmlns:a16="http://schemas.microsoft.com/office/drawing/2014/main" id="{BF05D8DE-D4BB-89E4-FB09-48311C7578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0" name="Rectangle 2868">
                  <a:extLst>
                    <a:ext uri="{FF2B5EF4-FFF2-40B4-BE49-F238E27FC236}">
                      <a16:creationId xmlns:a16="http://schemas.microsoft.com/office/drawing/2014/main" id="{261E9F0A-4769-44FB-02B5-94FA0DE767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71" name="Freeform 2869">
                  <a:extLst>
                    <a:ext uri="{FF2B5EF4-FFF2-40B4-BE49-F238E27FC236}">
                      <a16:creationId xmlns:a16="http://schemas.microsoft.com/office/drawing/2014/main" id="{6466CE77-651D-190D-B9AB-ABA26D19F3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2" name="Group 2870">
                <a:extLst>
                  <a:ext uri="{FF2B5EF4-FFF2-40B4-BE49-F238E27FC236}">
                    <a16:creationId xmlns:a16="http://schemas.microsoft.com/office/drawing/2014/main" id="{52A0CBE1-D1BF-380C-BA31-4BF22888B9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195638" y="5110162"/>
                <a:ext cx="136525" cy="125413"/>
                <a:chOff x="1121" y="5173"/>
                <a:chExt cx="86" cy="79"/>
              </a:xfrm>
            </p:grpSpPr>
            <p:sp>
              <p:nvSpPr>
                <p:cNvPr id="3966" name="Rectangle 2871">
                  <a:extLst>
                    <a:ext uri="{FF2B5EF4-FFF2-40B4-BE49-F238E27FC236}">
                      <a16:creationId xmlns:a16="http://schemas.microsoft.com/office/drawing/2014/main" id="{E3A56AAD-CE31-29CA-B976-6E3FC05AB7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7" name="Rectangle 2872">
                  <a:extLst>
                    <a:ext uri="{FF2B5EF4-FFF2-40B4-BE49-F238E27FC236}">
                      <a16:creationId xmlns:a16="http://schemas.microsoft.com/office/drawing/2014/main" id="{5403BDEE-8B5D-4481-24A7-A0F90F4A8B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8" name="Freeform 2873">
                  <a:extLst>
                    <a:ext uri="{FF2B5EF4-FFF2-40B4-BE49-F238E27FC236}">
                      <a16:creationId xmlns:a16="http://schemas.microsoft.com/office/drawing/2014/main" id="{B3EAB260-CF10-3601-EFAA-5CB66C7002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3" name="Group 2874">
                <a:extLst>
                  <a:ext uri="{FF2B5EF4-FFF2-40B4-BE49-F238E27FC236}">
                    <a16:creationId xmlns:a16="http://schemas.microsoft.com/office/drawing/2014/main" id="{B26CA63D-4349-6065-CD22-DE83826AC7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518025" y="5110162"/>
                <a:ext cx="136525" cy="125413"/>
                <a:chOff x="1121" y="5173"/>
                <a:chExt cx="86" cy="79"/>
              </a:xfrm>
            </p:grpSpPr>
            <p:sp>
              <p:nvSpPr>
                <p:cNvPr id="3963" name="Rectangle 2875">
                  <a:extLst>
                    <a:ext uri="{FF2B5EF4-FFF2-40B4-BE49-F238E27FC236}">
                      <a16:creationId xmlns:a16="http://schemas.microsoft.com/office/drawing/2014/main" id="{AF11879A-57B4-F4C4-F173-18D207A1A5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4" name="Rectangle 2876">
                  <a:extLst>
                    <a:ext uri="{FF2B5EF4-FFF2-40B4-BE49-F238E27FC236}">
                      <a16:creationId xmlns:a16="http://schemas.microsoft.com/office/drawing/2014/main" id="{3D60EA7D-A69A-DB52-5B47-3167D5BC66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5" name="Freeform 2877">
                  <a:extLst>
                    <a:ext uri="{FF2B5EF4-FFF2-40B4-BE49-F238E27FC236}">
                      <a16:creationId xmlns:a16="http://schemas.microsoft.com/office/drawing/2014/main" id="{A60A5A51-67B4-596A-5064-E017A4BD64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4" name="Group 2878">
                <a:extLst>
                  <a:ext uri="{FF2B5EF4-FFF2-40B4-BE49-F238E27FC236}">
                    <a16:creationId xmlns:a16="http://schemas.microsoft.com/office/drawing/2014/main" id="{15073DAB-0E21-F427-C087-B3F1ACF767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518025" y="5338762"/>
                <a:ext cx="136525" cy="125413"/>
                <a:chOff x="1121" y="5173"/>
                <a:chExt cx="86" cy="79"/>
              </a:xfrm>
            </p:grpSpPr>
            <p:sp>
              <p:nvSpPr>
                <p:cNvPr id="3960" name="Rectangle 2879">
                  <a:extLst>
                    <a:ext uri="{FF2B5EF4-FFF2-40B4-BE49-F238E27FC236}">
                      <a16:creationId xmlns:a16="http://schemas.microsoft.com/office/drawing/2014/main" id="{BF2F37A5-D2F0-5DCA-C924-BACF8EF9CD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1" name="Rectangle 2880">
                  <a:extLst>
                    <a:ext uri="{FF2B5EF4-FFF2-40B4-BE49-F238E27FC236}">
                      <a16:creationId xmlns:a16="http://schemas.microsoft.com/office/drawing/2014/main" id="{BA3877EB-9CB6-8E80-BC5E-583C53968D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62" name="Freeform 2881">
                  <a:extLst>
                    <a:ext uri="{FF2B5EF4-FFF2-40B4-BE49-F238E27FC236}">
                      <a16:creationId xmlns:a16="http://schemas.microsoft.com/office/drawing/2014/main" id="{BEE9605C-198B-820A-433A-723E2C3978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5" name="Group 2882">
                <a:extLst>
                  <a:ext uri="{FF2B5EF4-FFF2-40B4-BE49-F238E27FC236}">
                    <a16:creationId xmlns:a16="http://schemas.microsoft.com/office/drawing/2014/main" id="{2C749252-25BE-8E5F-52FD-EC26ED6B2F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195638" y="5567362"/>
                <a:ext cx="136525" cy="125413"/>
                <a:chOff x="1121" y="5173"/>
                <a:chExt cx="86" cy="79"/>
              </a:xfrm>
            </p:grpSpPr>
            <p:sp>
              <p:nvSpPr>
                <p:cNvPr id="3957" name="Rectangle 2883">
                  <a:extLst>
                    <a:ext uri="{FF2B5EF4-FFF2-40B4-BE49-F238E27FC236}">
                      <a16:creationId xmlns:a16="http://schemas.microsoft.com/office/drawing/2014/main" id="{0503800A-4175-A81B-5B89-85FB370B5A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8" name="Rectangle 2884">
                  <a:extLst>
                    <a:ext uri="{FF2B5EF4-FFF2-40B4-BE49-F238E27FC236}">
                      <a16:creationId xmlns:a16="http://schemas.microsoft.com/office/drawing/2014/main" id="{48273498-53D6-0575-10AB-151CA0FE40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9" name="Freeform 2885">
                  <a:extLst>
                    <a:ext uri="{FF2B5EF4-FFF2-40B4-BE49-F238E27FC236}">
                      <a16:creationId xmlns:a16="http://schemas.microsoft.com/office/drawing/2014/main" id="{91735A56-9042-3BE9-2CB3-010C2EFC17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6" name="Group 2886">
                <a:extLst>
                  <a:ext uri="{FF2B5EF4-FFF2-40B4-BE49-F238E27FC236}">
                    <a16:creationId xmlns:a16="http://schemas.microsoft.com/office/drawing/2014/main" id="{DC064BE5-15FD-11DD-561F-35727B32E5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195638" y="5888037"/>
                <a:ext cx="136525" cy="125413"/>
                <a:chOff x="1121" y="5173"/>
                <a:chExt cx="86" cy="79"/>
              </a:xfrm>
            </p:grpSpPr>
            <p:sp>
              <p:nvSpPr>
                <p:cNvPr id="3954" name="Rectangle 2887">
                  <a:extLst>
                    <a:ext uri="{FF2B5EF4-FFF2-40B4-BE49-F238E27FC236}">
                      <a16:creationId xmlns:a16="http://schemas.microsoft.com/office/drawing/2014/main" id="{91B0BF24-D434-A343-B3D6-0E2CD3630B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5" name="Rectangle 2888">
                  <a:extLst>
                    <a:ext uri="{FF2B5EF4-FFF2-40B4-BE49-F238E27FC236}">
                      <a16:creationId xmlns:a16="http://schemas.microsoft.com/office/drawing/2014/main" id="{1168779E-AE0F-7912-1A75-A7E647B96E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6" name="Freeform 2889">
                  <a:extLst>
                    <a:ext uri="{FF2B5EF4-FFF2-40B4-BE49-F238E27FC236}">
                      <a16:creationId xmlns:a16="http://schemas.microsoft.com/office/drawing/2014/main" id="{F86B1776-3A1F-8F4A-D753-CA0C3339C6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7" name="Group 2890">
                <a:extLst>
                  <a:ext uri="{FF2B5EF4-FFF2-40B4-BE49-F238E27FC236}">
                    <a16:creationId xmlns:a16="http://schemas.microsoft.com/office/drawing/2014/main" id="{314D8710-A04C-8CBA-F48E-6537DF6C73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2917825" y="6405562"/>
                <a:ext cx="136525" cy="125413"/>
                <a:chOff x="1121" y="5173"/>
                <a:chExt cx="86" cy="79"/>
              </a:xfrm>
            </p:grpSpPr>
            <p:sp>
              <p:nvSpPr>
                <p:cNvPr id="3951" name="Rectangle 2891">
                  <a:extLst>
                    <a:ext uri="{FF2B5EF4-FFF2-40B4-BE49-F238E27FC236}">
                      <a16:creationId xmlns:a16="http://schemas.microsoft.com/office/drawing/2014/main" id="{1F2F3A80-6F22-B8A6-D690-54403D142A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2" name="Rectangle 2892">
                  <a:extLst>
                    <a:ext uri="{FF2B5EF4-FFF2-40B4-BE49-F238E27FC236}">
                      <a16:creationId xmlns:a16="http://schemas.microsoft.com/office/drawing/2014/main" id="{EA4ACEC2-4655-7B66-1637-E7E722ED4C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3" name="Freeform 2893">
                  <a:extLst>
                    <a:ext uri="{FF2B5EF4-FFF2-40B4-BE49-F238E27FC236}">
                      <a16:creationId xmlns:a16="http://schemas.microsoft.com/office/drawing/2014/main" id="{40B36B3C-766F-4AAD-BA65-81E1506F7F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8" name="Group 2894">
                <a:extLst>
                  <a:ext uri="{FF2B5EF4-FFF2-40B4-BE49-F238E27FC236}">
                    <a16:creationId xmlns:a16="http://schemas.microsoft.com/office/drawing/2014/main" id="{A3A84597-B52C-A65C-AAC5-13CE91EA94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070225" y="6786562"/>
                <a:ext cx="136525" cy="125413"/>
                <a:chOff x="1121" y="5173"/>
                <a:chExt cx="86" cy="79"/>
              </a:xfrm>
            </p:grpSpPr>
            <p:sp>
              <p:nvSpPr>
                <p:cNvPr id="3948" name="Rectangle 2895">
                  <a:extLst>
                    <a:ext uri="{FF2B5EF4-FFF2-40B4-BE49-F238E27FC236}">
                      <a16:creationId xmlns:a16="http://schemas.microsoft.com/office/drawing/2014/main" id="{5590B4B1-4329-5EE9-8A99-E5497B8216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9" name="Rectangle 2896">
                  <a:extLst>
                    <a:ext uri="{FF2B5EF4-FFF2-40B4-BE49-F238E27FC236}">
                      <a16:creationId xmlns:a16="http://schemas.microsoft.com/office/drawing/2014/main" id="{DA8C147E-9BBC-93F7-AE5B-A46C8F867A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50" name="Freeform 2897">
                  <a:extLst>
                    <a:ext uri="{FF2B5EF4-FFF2-40B4-BE49-F238E27FC236}">
                      <a16:creationId xmlns:a16="http://schemas.microsoft.com/office/drawing/2014/main" id="{F0541838-9DD9-8BEE-8C85-41F782B34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79" name="Group 2898">
                <a:extLst>
                  <a:ext uri="{FF2B5EF4-FFF2-40B4-BE49-F238E27FC236}">
                    <a16:creationId xmlns:a16="http://schemas.microsoft.com/office/drawing/2014/main" id="{355E841A-2BCB-7BD5-660B-2BB065AD31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881438" y="5719762"/>
                <a:ext cx="136525" cy="125413"/>
                <a:chOff x="1121" y="5173"/>
                <a:chExt cx="86" cy="79"/>
              </a:xfrm>
            </p:grpSpPr>
            <p:sp>
              <p:nvSpPr>
                <p:cNvPr id="3945" name="Rectangle 2899">
                  <a:extLst>
                    <a:ext uri="{FF2B5EF4-FFF2-40B4-BE49-F238E27FC236}">
                      <a16:creationId xmlns:a16="http://schemas.microsoft.com/office/drawing/2014/main" id="{308DFED4-5C18-1D13-0066-8DB2B96779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6" name="Rectangle 2900">
                  <a:extLst>
                    <a:ext uri="{FF2B5EF4-FFF2-40B4-BE49-F238E27FC236}">
                      <a16:creationId xmlns:a16="http://schemas.microsoft.com/office/drawing/2014/main" id="{515D19B7-3385-8F9C-D31C-D569F3D8F0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7" name="Freeform 2901">
                  <a:extLst>
                    <a:ext uri="{FF2B5EF4-FFF2-40B4-BE49-F238E27FC236}">
                      <a16:creationId xmlns:a16="http://schemas.microsoft.com/office/drawing/2014/main" id="{87D27C48-806F-CDE6-5D64-8F1981AC59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0" name="Group 2902">
                <a:extLst>
                  <a:ext uri="{FF2B5EF4-FFF2-40B4-BE49-F238E27FC236}">
                    <a16:creationId xmlns:a16="http://schemas.microsoft.com/office/drawing/2014/main" id="{B6EDB788-5D43-5E16-A223-A03508DEBB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2890838" y="2900362"/>
                <a:ext cx="136525" cy="125413"/>
                <a:chOff x="1121" y="5173"/>
                <a:chExt cx="86" cy="79"/>
              </a:xfrm>
            </p:grpSpPr>
            <p:sp>
              <p:nvSpPr>
                <p:cNvPr id="3942" name="Rectangle 2903">
                  <a:extLst>
                    <a:ext uri="{FF2B5EF4-FFF2-40B4-BE49-F238E27FC236}">
                      <a16:creationId xmlns:a16="http://schemas.microsoft.com/office/drawing/2014/main" id="{1C3A45E6-FAB2-C2CA-9FE8-AF4402EFA9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3" name="Rectangle 2904">
                  <a:extLst>
                    <a:ext uri="{FF2B5EF4-FFF2-40B4-BE49-F238E27FC236}">
                      <a16:creationId xmlns:a16="http://schemas.microsoft.com/office/drawing/2014/main" id="{6D776289-5CFE-749F-DCCD-82B36D4181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4" name="Freeform 2905">
                  <a:extLst>
                    <a:ext uri="{FF2B5EF4-FFF2-40B4-BE49-F238E27FC236}">
                      <a16:creationId xmlns:a16="http://schemas.microsoft.com/office/drawing/2014/main" id="{6F9D0DE2-33BC-78DB-3C3F-19C21D0559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1" name="Group 2906">
                <a:extLst>
                  <a:ext uri="{FF2B5EF4-FFF2-40B4-BE49-F238E27FC236}">
                    <a16:creationId xmlns:a16="http://schemas.microsoft.com/office/drawing/2014/main" id="{AE2D50C6-D040-E222-1C19-46ED9C4A6A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2586038" y="4805362"/>
                <a:ext cx="136525" cy="125413"/>
                <a:chOff x="1121" y="5173"/>
                <a:chExt cx="86" cy="79"/>
              </a:xfrm>
            </p:grpSpPr>
            <p:sp>
              <p:nvSpPr>
                <p:cNvPr id="3939" name="Rectangle 2907">
                  <a:extLst>
                    <a:ext uri="{FF2B5EF4-FFF2-40B4-BE49-F238E27FC236}">
                      <a16:creationId xmlns:a16="http://schemas.microsoft.com/office/drawing/2014/main" id="{0FC7AAA5-DDB6-1AC8-ECDD-6C87CB5B6B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0" name="Rectangle 2908">
                  <a:extLst>
                    <a:ext uri="{FF2B5EF4-FFF2-40B4-BE49-F238E27FC236}">
                      <a16:creationId xmlns:a16="http://schemas.microsoft.com/office/drawing/2014/main" id="{A207B12C-98CE-B6AA-E6E7-62FD5C6D50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41" name="Freeform 2909">
                  <a:extLst>
                    <a:ext uri="{FF2B5EF4-FFF2-40B4-BE49-F238E27FC236}">
                      <a16:creationId xmlns:a16="http://schemas.microsoft.com/office/drawing/2014/main" id="{CC8E8C15-8406-83F3-E7F1-ADA859EA58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2" name="Group 2910">
                <a:extLst>
                  <a:ext uri="{FF2B5EF4-FFF2-40B4-BE49-F238E27FC236}">
                    <a16:creationId xmlns:a16="http://schemas.microsoft.com/office/drawing/2014/main" id="{5C0B331D-F6B4-AF4A-6344-2121FAA0B1B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4567238" y="6176962"/>
                <a:ext cx="136525" cy="125413"/>
                <a:chOff x="1121" y="5173"/>
                <a:chExt cx="86" cy="79"/>
              </a:xfrm>
            </p:grpSpPr>
            <p:sp>
              <p:nvSpPr>
                <p:cNvPr id="3936" name="Rectangle 2911">
                  <a:extLst>
                    <a:ext uri="{FF2B5EF4-FFF2-40B4-BE49-F238E27FC236}">
                      <a16:creationId xmlns:a16="http://schemas.microsoft.com/office/drawing/2014/main" id="{F9602F8A-A585-DD1F-EB27-D5D9366B8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7" name="Rectangle 2912">
                  <a:extLst>
                    <a:ext uri="{FF2B5EF4-FFF2-40B4-BE49-F238E27FC236}">
                      <a16:creationId xmlns:a16="http://schemas.microsoft.com/office/drawing/2014/main" id="{1CC7AA5C-5D40-1E12-C5A2-8D927B438D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8" name="Freeform 2913">
                  <a:extLst>
                    <a:ext uri="{FF2B5EF4-FFF2-40B4-BE49-F238E27FC236}">
                      <a16:creationId xmlns:a16="http://schemas.microsoft.com/office/drawing/2014/main" id="{95C99527-B2C1-D20F-0EF6-2040EF037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3" name="Group 2914">
                <a:extLst>
                  <a:ext uri="{FF2B5EF4-FFF2-40B4-BE49-F238E27FC236}">
                    <a16:creationId xmlns:a16="http://schemas.microsoft.com/office/drawing/2014/main" id="{5D8C2D3E-C48B-FCF4-A579-6C75D3BB07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4567238" y="6634162"/>
                <a:ext cx="136525" cy="125413"/>
                <a:chOff x="1121" y="5173"/>
                <a:chExt cx="86" cy="79"/>
              </a:xfrm>
            </p:grpSpPr>
            <p:sp>
              <p:nvSpPr>
                <p:cNvPr id="3933" name="Rectangle 2915">
                  <a:extLst>
                    <a:ext uri="{FF2B5EF4-FFF2-40B4-BE49-F238E27FC236}">
                      <a16:creationId xmlns:a16="http://schemas.microsoft.com/office/drawing/2014/main" id="{B10B0FB8-48C3-565C-368F-3AA26E6A8C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4" name="Rectangle 2916">
                  <a:extLst>
                    <a:ext uri="{FF2B5EF4-FFF2-40B4-BE49-F238E27FC236}">
                      <a16:creationId xmlns:a16="http://schemas.microsoft.com/office/drawing/2014/main" id="{8BE7A578-C069-9966-5DD4-67CFF69303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5" name="Freeform 2917">
                  <a:extLst>
                    <a:ext uri="{FF2B5EF4-FFF2-40B4-BE49-F238E27FC236}">
                      <a16:creationId xmlns:a16="http://schemas.microsoft.com/office/drawing/2014/main" id="{5673C402-4441-171C-92E0-0006F8752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4" name="Group 2918">
                <a:extLst>
                  <a:ext uri="{FF2B5EF4-FFF2-40B4-BE49-F238E27FC236}">
                    <a16:creationId xmlns:a16="http://schemas.microsoft.com/office/drawing/2014/main" id="{93487F67-1658-4200-FD50-4156077EF4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4343400" y="3505200"/>
                <a:ext cx="136525" cy="125413"/>
                <a:chOff x="1121" y="5173"/>
                <a:chExt cx="86" cy="79"/>
              </a:xfrm>
            </p:grpSpPr>
            <p:sp>
              <p:nvSpPr>
                <p:cNvPr id="3930" name="Rectangle 2919">
                  <a:extLst>
                    <a:ext uri="{FF2B5EF4-FFF2-40B4-BE49-F238E27FC236}">
                      <a16:creationId xmlns:a16="http://schemas.microsoft.com/office/drawing/2014/main" id="{F17469F3-84CD-093C-155A-473F341164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1" name="Rectangle 2920">
                  <a:extLst>
                    <a:ext uri="{FF2B5EF4-FFF2-40B4-BE49-F238E27FC236}">
                      <a16:creationId xmlns:a16="http://schemas.microsoft.com/office/drawing/2014/main" id="{1A86AC61-91CD-9E15-138C-E47DCD4A43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32" name="Freeform 2921">
                  <a:extLst>
                    <a:ext uri="{FF2B5EF4-FFF2-40B4-BE49-F238E27FC236}">
                      <a16:creationId xmlns:a16="http://schemas.microsoft.com/office/drawing/2014/main" id="{67B643D6-7713-BF6D-1458-D4DDC2825D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5" name="Group 2922">
                <a:extLst>
                  <a:ext uri="{FF2B5EF4-FFF2-40B4-BE49-F238E27FC236}">
                    <a16:creationId xmlns:a16="http://schemas.microsoft.com/office/drawing/2014/main" id="{00E7A2E2-4351-1683-A387-729B4214B5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505200" y="3505200"/>
                <a:ext cx="136525" cy="125413"/>
                <a:chOff x="1121" y="5173"/>
                <a:chExt cx="86" cy="79"/>
              </a:xfrm>
            </p:grpSpPr>
            <p:sp>
              <p:nvSpPr>
                <p:cNvPr id="3927" name="Rectangle 2923">
                  <a:extLst>
                    <a:ext uri="{FF2B5EF4-FFF2-40B4-BE49-F238E27FC236}">
                      <a16:creationId xmlns:a16="http://schemas.microsoft.com/office/drawing/2014/main" id="{1FC784C8-254D-EB3F-A926-B24BC8B8FC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8" name="Rectangle 2924">
                  <a:extLst>
                    <a:ext uri="{FF2B5EF4-FFF2-40B4-BE49-F238E27FC236}">
                      <a16:creationId xmlns:a16="http://schemas.microsoft.com/office/drawing/2014/main" id="{1184B13A-70DA-288A-9F31-4F4CDE52EA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9" name="Freeform 2925">
                  <a:extLst>
                    <a:ext uri="{FF2B5EF4-FFF2-40B4-BE49-F238E27FC236}">
                      <a16:creationId xmlns:a16="http://schemas.microsoft.com/office/drawing/2014/main" id="{0CE3F23B-D01F-5D20-30C0-E4BB80BD68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6" name="Group 2926">
                <a:extLst>
                  <a:ext uri="{FF2B5EF4-FFF2-40B4-BE49-F238E27FC236}">
                    <a16:creationId xmlns:a16="http://schemas.microsoft.com/office/drawing/2014/main" id="{8CCF1345-6239-A971-BC84-8CED8EE391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657600" y="5105400"/>
                <a:ext cx="136525" cy="125413"/>
                <a:chOff x="1121" y="5173"/>
                <a:chExt cx="86" cy="79"/>
              </a:xfrm>
            </p:grpSpPr>
            <p:sp>
              <p:nvSpPr>
                <p:cNvPr id="3924" name="Rectangle 2927">
                  <a:extLst>
                    <a:ext uri="{FF2B5EF4-FFF2-40B4-BE49-F238E27FC236}">
                      <a16:creationId xmlns:a16="http://schemas.microsoft.com/office/drawing/2014/main" id="{F74FDF88-FF9D-67AA-3FD9-C0DCABEAE7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5" name="Rectangle 2928">
                  <a:extLst>
                    <a:ext uri="{FF2B5EF4-FFF2-40B4-BE49-F238E27FC236}">
                      <a16:creationId xmlns:a16="http://schemas.microsoft.com/office/drawing/2014/main" id="{70C9EBE1-2A49-F1D6-072D-5087D49D7B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6" name="Freeform 2929">
                  <a:extLst>
                    <a:ext uri="{FF2B5EF4-FFF2-40B4-BE49-F238E27FC236}">
                      <a16:creationId xmlns:a16="http://schemas.microsoft.com/office/drawing/2014/main" id="{FF53D283-D730-0FA1-5666-EDBBFCDE7A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7" name="Group 2930">
                <a:extLst>
                  <a:ext uri="{FF2B5EF4-FFF2-40B4-BE49-F238E27FC236}">
                    <a16:creationId xmlns:a16="http://schemas.microsoft.com/office/drawing/2014/main" id="{477822DA-1BFB-7D94-7822-050C5FACFC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4495800" y="5894388"/>
                <a:ext cx="136525" cy="125413"/>
                <a:chOff x="1121" y="5173"/>
                <a:chExt cx="86" cy="79"/>
              </a:xfrm>
            </p:grpSpPr>
            <p:sp>
              <p:nvSpPr>
                <p:cNvPr id="3921" name="Rectangle 2931">
                  <a:extLst>
                    <a:ext uri="{FF2B5EF4-FFF2-40B4-BE49-F238E27FC236}">
                      <a16:creationId xmlns:a16="http://schemas.microsoft.com/office/drawing/2014/main" id="{85FFF337-DB7D-F7FC-61FB-6E388DF9C8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2" name="Rectangle 2932">
                  <a:extLst>
                    <a:ext uri="{FF2B5EF4-FFF2-40B4-BE49-F238E27FC236}">
                      <a16:creationId xmlns:a16="http://schemas.microsoft.com/office/drawing/2014/main" id="{F3C23F13-C1AF-F8A0-8420-D437315CB0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3" name="Freeform 2933">
                  <a:extLst>
                    <a:ext uri="{FF2B5EF4-FFF2-40B4-BE49-F238E27FC236}">
                      <a16:creationId xmlns:a16="http://schemas.microsoft.com/office/drawing/2014/main" id="{D469EF07-2365-A92C-C25B-743F48F2ED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8" name="Group 2934">
                <a:extLst>
                  <a:ext uri="{FF2B5EF4-FFF2-40B4-BE49-F238E27FC236}">
                    <a16:creationId xmlns:a16="http://schemas.microsoft.com/office/drawing/2014/main" id="{A528C196-7ADD-B627-E0DE-ED3FCC7ED9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505200" y="5943600"/>
                <a:ext cx="136525" cy="125413"/>
                <a:chOff x="1121" y="5173"/>
                <a:chExt cx="86" cy="79"/>
              </a:xfrm>
            </p:grpSpPr>
            <p:sp>
              <p:nvSpPr>
                <p:cNvPr id="3918" name="Rectangle 2935">
                  <a:extLst>
                    <a:ext uri="{FF2B5EF4-FFF2-40B4-BE49-F238E27FC236}">
                      <a16:creationId xmlns:a16="http://schemas.microsoft.com/office/drawing/2014/main" id="{84C4CC48-002F-54CE-8BC2-AB2D00B345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9" name="Rectangle 2936">
                  <a:extLst>
                    <a:ext uri="{FF2B5EF4-FFF2-40B4-BE49-F238E27FC236}">
                      <a16:creationId xmlns:a16="http://schemas.microsoft.com/office/drawing/2014/main" id="{4AADE5A5-1924-2A8D-2553-C13DEEDAD1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20" name="Freeform 2937">
                  <a:extLst>
                    <a:ext uri="{FF2B5EF4-FFF2-40B4-BE49-F238E27FC236}">
                      <a16:creationId xmlns:a16="http://schemas.microsoft.com/office/drawing/2014/main" id="{665F936D-AB95-3786-DE8E-AD871DDA86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89" name="Group 2938">
                <a:extLst>
                  <a:ext uri="{FF2B5EF4-FFF2-40B4-BE49-F238E27FC236}">
                    <a16:creationId xmlns:a16="http://schemas.microsoft.com/office/drawing/2014/main" id="{E2374046-7899-891A-FA55-2CF9D9CD9A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200400" y="6172200"/>
                <a:ext cx="136525" cy="125413"/>
                <a:chOff x="1121" y="5173"/>
                <a:chExt cx="86" cy="79"/>
              </a:xfrm>
            </p:grpSpPr>
            <p:sp>
              <p:nvSpPr>
                <p:cNvPr id="3915" name="Rectangle 2939">
                  <a:extLst>
                    <a:ext uri="{FF2B5EF4-FFF2-40B4-BE49-F238E27FC236}">
                      <a16:creationId xmlns:a16="http://schemas.microsoft.com/office/drawing/2014/main" id="{6CFDC161-AE92-AB8A-02A9-F86A67FA74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6" name="Rectangle 2940">
                  <a:extLst>
                    <a:ext uri="{FF2B5EF4-FFF2-40B4-BE49-F238E27FC236}">
                      <a16:creationId xmlns:a16="http://schemas.microsoft.com/office/drawing/2014/main" id="{DF5092B4-4750-B79D-9BF3-A6313B5BE5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7" name="Freeform 2941">
                  <a:extLst>
                    <a:ext uri="{FF2B5EF4-FFF2-40B4-BE49-F238E27FC236}">
                      <a16:creationId xmlns:a16="http://schemas.microsoft.com/office/drawing/2014/main" id="{8711BC0B-D1CB-9297-6A4D-6074481B29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0" name="Group 2942">
                <a:extLst>
                  <a:ext uri="{FF2B5EF4-FFF2-40B4-BE49-F238E27FC236}">
                    <a16:creationId xmlns:a16="http://schemas.microsoft.com/office/drawing/2014/main" id="{366450D7-2003-F83F-0FDC-4B561D8242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902075" y="6656388"/>
                <a:ext cx="136525" cy="125413"/>
                <a:chOff x="1121" y="5173"/>
                <a:chExt cx="86" cy="79"/>
              </a:xfrm>
            </p:grpSpPr>
            <p:sp>
              <p:nvSpPr>
                <p:cNvPr id="3912" name="Rectangle 2943">
                  <a:extLst>
                    <a:ext uri="{FF2B5EF4-FFF2-40B4-BE49-F238E27FC236}">
                      <a16:creationId xmlns:a16="http://schemas.microsoft.com/office/drawing/2014/main" id="{8CCAAC99-F48E-AE52-7D74-B808DAE7A2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3" name="Rectangle 2944">
                  <a:extLst>
                    <a:ext uri="{FF2B5EF4-FFF2-40B4-BE49-F238E27FC236}">
                      <a16:creationId xmlns:a16="http://schemas.microsoft.com/office/drawing/2014/main" id="{36A2CC0F-A520-FB7C-ED3C-8C02BE94FC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4" name="Freeform 2945">
                  <a:extLst>
                    <a:ext uri="{FF2B5EF4-FFF2-40B4-BE49-F238E27FC236}">
                      <a16:creationId xmlns:a16="http://schemas.microsoft.com/office/drawing/2014/main" id="{6BF3B0E1-FF60-102A-6891-78110E8FF8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1" name="Group 2946">
                <a:extLst>
                  <a:ext uri="{FF2B5EF4-FFF2-40B4-BE49-F238E27FC236}">
                    <a16:creationId xmlns:a16="http://schemas.microsoft.com/office/drawing/2014/main" id="{77824AB4-9002-699C-44D4-E445DEC2CE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81200" y="3505200"/>
                <a:ext cx="136525" cy="125413"/>
                <a:chOff x="1121" y="5173"/>
                <a:chExt cx="86" cy="79"/>
              </a:xfrm>
            </p:grpSpPr>
            <p:sp>
              <p:nvSpPr>
                <p:cNvPr id="3909" name="Rectangle 2947">
                  <a:extLst>
                    <a:ext uri="{FF2B5EF4-FFF2-40B4-BE49-F238E27FC236}">
                      <a16:creationId xmlns:a16="http://schemas.microsoft.com/office/drawing/2014/main" id="{DEB452AA-6BC7-1C0C-EA06-ADCA68062A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0" name="Rectangle 2948">
                  <a:extLst>
                    <a:ext uri="{FF2B5EF4-FFF2-40B4-BE49-F238E27FC236}">
                      <a16:creationId xmlns:a16="http://schemas.microsoft.com/office/drawing/2014/main" id="{47901291-6A05-455E-43F2-4627BCA9A8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11" name="Freeform 2949">
                  <a:extLst>
                    <a:ext uri="{FF2B5EF4-FFF2-40B4-BE49-F238E27FC236}">
                      <a16:creationId xmlns:a16="http://schemas.microsoft.com/office/drawing/2014/main" id="{8CEFDE80-9909-B2B9-312F-CD7CC883AD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2" name="Group 2950">
                <a:extLst>
                  <a:ext uri="{FF2B5EF4-FFF2-40B4-BE49-F238E27FC236}">
                    <a16:creationId xmlns:a16="http://schemas.microsoft.com/office/drawing/2014/main" id="{155F64F2-398E-5B2B-DDDD-B539E2EC95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4275" y="3505200"/>
                <a:ext cx="136525" cy="125413"/>
                <a:chOff x="1121" y="5173"/>
                <a:chExt cx="86" cy="79"/>
              </a:xfrm>
            </p:grpSpPr>
            <p:sp>
              <p:nvSpPr>
                <p:cNvPr id="3906" name="Rectangle 2951">
                  <a:extLst>
                    <a:ext uri="{FF2B5EF4-FFF2-40B4-BE49-F238E27FC236}">
                      <a16:creationId xmlns:a16="http://schemas.microsoft.com/office/drawing/2014/main" id="{6E26E1D9-FAB4-B001-6A90-FF3CD964FC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07" name="Rectangle 2952">
                  <a:extLst>
                    <a:ext uri="{FF2B5EF4-FFF2-40B4-BE49-F238E27FC236}">
                      <a16:creationId xmlns:a16="http://schemas.microsoft.com/office/drawing/2014/main" id="{52C3DDF8-FA20-B432-80DE-F9ECA2BA23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08" name="Freeform 2953">
                  <a:extLst>
                    <a:ext uri="{FF2B5EF4-FFF2-40B4-BE49-F238E27FC236}">
                      <a16:creationId xmlns:a16="http://schemas.microsoft.com/office/drawing/2014/main" id="{3F75D6A1-BC53-4560-D741-643A9F8E63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6 w 65"/>
                    <a:gd name="T1" fmla="*/ 0 h 57"/>
                    <a:gd name="T2" fmla="*/ 6 w 65"/>
                    <a:gd name="T3" fmla="*/ 2 h 57"/>
                    <a:gd name="T4" fmla="*/ 0 w 65"/>
                    <a:gd name="T5" fmla="*/ 2 h 57"/>
                    <a:gd name="T6" fmla="*/ 0 w 65"/>
                    <a:gd name="T7" fmla="*/ 5 h 57"/>
                    <a:gd name="T8" fmla="*/ 6 w 65"/>
                    <a:gd name="T9" fmla="*/ 5 h 57"/>
                    <a:gd name="T10" fmla="*/ 6 w 65"/>
                    <a:gd name="T11" fmla="*/ 6 h 57"/>
                    <a:gd name="T12" fmla="*/ 10 w 65"/>
                    <a:gd name="T13" fmla="*/ 3 h 57"/>
                    <a:gd name="T14" fmla="*/ 6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3" name="Group 2954">
                <a:extLst>
                  <a:ext uri="{FF2B5EF4-FFF2-40B4-BE49-F238E27FC236}">
                    <a16:creationId xmlns:a16="http://schemas.microsoft.com/office/drawing/2014/main" id="{75C07815-FDEF-C8AB-4ABF-CA0178494E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70100" y="2235200"/>
                <a:ext cx="139700" cy="127000"/>
                <a:chOff x="273" y="4908"/>
                <a:chExt cx="88" cy="80"/>
              </a:xfrm>
            </p:grpSpPr>
            <p:sp>
              <p:nvSpPr>
                <p:cNvPr id="3888" name="Rectangle 2955">
                  <a:extLst>
                    <a:ext uri="{FF2B5EF4-FFF2-40B4-BE49-F238E27FC236}">
                      <a16:creationId xmlns:a16="http://schemas.microsoft.com/office/drawing/2014/main" id="{61330ECE-3AF0-DD4E-2309-8889F5BBFE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89" name="Rectangle 2956">
                  <a:extLst>
                    <a:ext uri="{FF2B5EF4-FFF2-40B4-BE49-F238E27FC236}">
                      <a16:creationId xmlns:a16="http://schemas.microsoft.com/office/drawing/2014/main" id="{A99DCDA1-7B0D-A8DD-1B74-E216F502FD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0" name="Rectangle 2957">
                  <a:extLst>
                    <a:ext uri="{FF2B5EF4-FFF2-40B4-BE49-F238E27FC236}">
                      <a16:creationId xmlns:a16="http://schemas.microsoft.com/office/drawing/2014/main" id="{95FF43D4-7956-8BDB-5933-38B90B8CD6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1" name="Rectangle 2958">
                  <a:extLst>
                    <a:ext uri="{FF2B5EF4-FFF2-40B4-BE49-F238E27FC236}">
                      <a16:creationId xmlns:a16="http://schemas.microsoft.com/office/drawing/2014/main" id="{2F4B3B2D-CF8A-5AF5-B494-5B7F5CA24F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2" name="Freeform 2959">
                  <a:extLst>
                    <a:ext uri="{FF2B5EF4-FFF2-40B4-BE49-F238E27FC236}">
                      <a16:creationId xmlns:a16="http://schemas.microsoft.com/office/drawing/2014/main" id="{ACBD1EA4-E1B0-3457-A1DE-F103BC9AF9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3" name="Freeform 2960">
                  <a:extLst>
                    <a:ext uri="{FF2B5EF4-FFF2-40B4-BE49-F238E27FC236}">
                      <a16:creationId xmlns:a16="http://schemas.microsoft.com/office/drawing/2014/main" id="{08C9A746-F77A-B76F-2920-475F407267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4" name="Line 2961">
                  <a:extLst>
                    <a:ext uri="{FF2B5EF4-FFF2-40B4-BE49-F238E27FC236}">
                      <a16:creationId xmlns:a16="http://schemas.microsoft.com/office/drawing/2014/main" id="{85EE8875-DB95-375D-2F23-684038D47A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5" name="Freeform 2962">
                  <a:extLst>
                    <a:ext uri="{FF2B5EF4-FFF2-40B4-BE49-F238E27FC236}">
                      <a16:creationId xmlns:a16="http://schemas.microsoft.com/office/drawing/2014/main" id="{B57E2382-A068-0557-B774-6702F54BF8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6" name="Freeform 2963">
                  <a:extLst>
                    <a:ext uri="{FF2B5EF4-FFF2-40B4-BE49-F238E27FC236}">
                      <a16:creationId xmlns:a16="http://schemas.microsoft.com/office/drawing/2014/main" id="{A3CB081E-3078-4E4F-29D5-39F41778C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7" name="Line 2964">
                  <a:extLst>
                    <a:ext uri="{FF2B5EF4-FFF2-40B4-BE49-F238E27FC236}">
                      <a16:creationId xmlns:a16="http://schemas.microsoft.com/office/drawing/2014/main" id="{5B6CDECF-7F41-B279-8F4C-DB20555B19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8" name="Freeform 2965">
                  <a:extLst>
                    <a:ext uri="{FF2B5EF4-FFF2-40B4-BE49-F238E27FC236}">
                      <a16:creationId xmlns:a16="http://schemas.microsoft.com/office/drawing/2014/main" id="{E11A227D-A93C-8EDD-1A7A-E57A2E00BA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99" name="Freeform 2966">
                  <a:extLst>
                    <a:ext uri="{FF2B5EF4-FFF2-40B4-BE49-F238E27FC236}">
                      <a16:creationId xmlns:a16="http://schemas.microsoft.com/office/drawing/2014/main" id="{99813D2C-F890-0DAB-A115-430A5713A1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0" name="Line 2967">
                  <a:extLst>
                    <a:ext uri="{FF2B5EF4-FFF2-40B4-BE49-F238E27FC236}">
                      <a16:creationId xmlns:a16="http://schemas.microsoft.com/office/drawing/2014/main" id="{52A5480A-6930-D113-CFF9-DE8CC24E01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1" name="Line 2968">
                  <a:extLst>
                    <a:ext uri="{FF2B5EF4-FFF2-40B4-BE49-F238E27FC236}">
                      <a16:creationId xmlns:a16="http://schemas.microsoft.com/office/drawing/2014/main" id="{1D8AE232-5F4F-3D02-2759-1B36938F27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2" name="Freeform 2969">
                  <a:extLst>
                    <a:ext uri="{FF2B5EF4-FFF2-40B4-BE49-F238E27FC236}">
                      <a16:creationId xmlns:a16="http://schemas.microsoft.com/office/drawing/2014/main" id="{BC0A1487-FC3D-8FDC-8703-B7D9D325DF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3" name="Freeform 2970">
                  <a:extLst>
                    <a:ext uri="{FF2B5EF4-FFF2-40B4-BE49-F238E27FC236}">
                      <a16:creationId xmlns:a16="http://schemas.microsoft.com/office/drawing/2014/main" id="{8DAF0C4B-77CF-251D-0033-01166FC09D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4" name="Freeform 2971">
                  <a:extLst>
                    <a:ext uri="{FF2B5EF4-FFF2-40B4-BE49-F238E27FC236}">
                      <a16:creationId xmlns:a16="http://schemas.microsoft.com/office/drawing/2014/main" id="{3FD24F60-BE05-1FA8-0825-5AE711CA8A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905" name="Freeform 2972">
                  <a:extLst>
                    <a:ext uri="{FF2B5EF4-FFF2-40B4-BE49-F238E27FC236}">
                      <a16:creationId xmlns:a16="http://schemas.microsoft.com/office/drawing/2014/main" id="{DA325401-343D-FD31-DF30-AEF271EC30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4" name="Group 2973">
                <a:extLst>
                  <a:ext uri="{FF2B5EF4-FFF2-40B4-BE49-F238E27FC236}">
                    <a16:creationId xmlns:a16="http://schemas.microsoft.com/office/drawing/2014/main" id="{41B44461-6D91-56A2-91B5-5190149EB6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8800" y="2844800"/>
                <a:ext cx="139700" cy="127000"/>
                <a:chOff x="273" y="4908"/>
                <a:chExt cx="88" cy="80"/>
              </a:xfrm>
            </p:grpSpPr>
            <p:sp>
              <p:nvSpPr>
                <p:cNvPr id="3870" name="Rectangle 2974">
                  <a:extLst>
                    <a:ext uri="{FF2B5EF4-FFF2-40B4-BE49-F238E27FC236}">
                      <a16:creationId xmlns:a16="http://schemas.microsoft.com/office/drawing/2014/main" id="{DDF5FFBD-FCDA-96E2-3689-2E3823AFD0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71" name="Rectangle 2975">
                  <a:extLst>
                    <a:ext uri="{FF2B5EF4-FFF2-40B4-BE49-F238E27FC236}">
                      <a16:creationId xmlns:a16="http://schemas.microsoft.com/office/drawing/2014/main" id="{10ADBC52-90C8-FF7E-91B9-B7C89FCCBA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72" name="Rectangle 2976">
                  <a:extLst>
                    <a:ext uri="{FF2B5EF4-FFF2-40B4-BE49-F238E27FC236}">
                      <a16:creationId xmlns:a16="http://schemas.microsoft.com/office/drawing/2014/main" id="{EE885ED6-9354-E61C-AFEC-61C27C08E1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73" name="Rectangle 2977">
                  <a:extLst>
                    <a:ext uri="{FF2B5EF4-FFF2-40B4-BE49-F238E27FC236}">
                      <a16:creationId xmlns:a16="http://schemas.microsoft.com/office/drawing/2014/main" id="{210017B9-BAE6-A51E-DA3A-C9A88A28C9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74" name="Freeform 2978">
                  <a:extLst>
                    <a:ext uri="{FF2B5EF4-FFF2-40B4-BE49-F238E27FC236}">
                      <a16:creationId xmlns:a16="http://schemas.microsoft.com/office/drawing/2014/main" id="{675A455F-5144-08FC-0AF0-3D98CFC427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75" name="Freeform 2979">
                  <a:extLst>
                    <a:ext uri="{FF2B5EF4-FFF2-40B4-BE49-F238E27FC236}">
                      <a16:creationId xmlns:a16="http://schemas.microsoft.com/office/drawing/2014/main" id="{66F1E35C-8083-F589-3B76-04B7BF2188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76" name="Line 2980">
                  <a:extLst>
                    <a:ext uri="{FF2B5EF4-FFF2-40B4-BE49-F238E27FC236}">
                      <a16:creationId xmlns:a16="http://schemas.microsoft.com/office/drawing/2014/main" id="{E73E63DD-5B69-C459-76BF-2089E24CE5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77" name="Freeform 2981">
                  <a:extLst>
                    <a:ext uri="{FF2B5EF4-FFF2-40B4-BE49-F238E27FC236}">
                      <a16:creationId xmlns:a16="http://schemas.microsoft.com/office/drawing/2014/main" id="{046AB2DB-E90E-B08A-B5DE-F71F8ECB8F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78" name="Freeform 2982">
                  <a:extLst>
                    <a:ext uri="{FF2B5EF4-FFF2-40B4-BE49-F238E27FC236}">
                      <a16:creationId xmlns:a16="http://schemas.microsoft.com/office/drawing/2014/main" id="{1F9A06A0-A9D9-5923-99E1-ADDFA761EC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79" name="Line 2983">
                  <a:extLst>
                    <a:ext uri="{FF2B5EF4-FFF2-40B4-BE49-F238E27FC236}">
                      <a16:creationId xmlns:a16="http://schemas.microsoft.com/office/drawing/2014/main" id="{D003A65A-AC77-6DF4-9F84-798A22348D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0" name="Freeform 2984">
                  <a:extLst>
                    <a:ext uri="{FF2B5EF4-FFF2-40B4-BE49-F238E27FC236}">
                      <a16:creationId xmlns:a16="http://schemas.microsoft.com/office/drawing/2014/main" id="{A79578FE-FD6A-C153-9B8D-6CD1B03AF8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1" name="Freeform 2985">
                  <a:extLst>
                    <a:ext uri="{FF2B5EF4-FFF2-40B4-BE49-F238E27FC236}">
                      <a16:creationId xmlns:a16="http://schemas.microsoft.com/office/drawing/2014/main" id="{3249265B-F39E-4B44-77E8-A7692D83CB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2" name="Line 2986">
                  <a:extLst>
                    <a:ext uri="{FF2B5EF4-FFF2-40B4-BE49-F238E27FC236}">
                      <a16:creationId xmlns:a16="http://schemas.microsoft.com/office/drawing/2014/main" id="{EDB25732-8E6E-A61D-B354-A39FC1AA0F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3" name="Line 2987">
                  <a:extLst>
                    <a:ext uri="{FF2B5EF4-FFF2-40B4-BE49-F238E27FC236}">
                      <a16:creationId xmlns:a16="http://schemas.microsoft.com/office/drawing/2014/main" id="{89C8C4D9-DC25-A932-3991-038577C2D7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4" name="Freeform 2988">
                  <a:extLst>
                    <a:ext uri="{FF2B5EF4-FFF2-40B4-BE49-F238E27FC236}">
                      <a16:creationId xmlns:a16="http://schemas.microsoft.com/office/drawing/2014/main" id="{710E5209-383C-AAA5-C949-F02EB09645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5" name="Freeform 2989">
                  <a:extLst>
                    <a:ext uri="{FF2B5EF4-FFF2-40B4-BE49-F238E27FC236}">
                      <a16:creationId xmlns:a16="http://schemas.microsoft.com/office/drawing/2014/main" id="{4E751260-8356-DF77-F5C1-51E749FC99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6" name="Freeform 2990">
                  <a:extLst>
                    <a:ext uri="{FF2B5EF4-FFF2-40B4-BE49-F238E27FC236}">
                      <a16:creationId xmlns:a16="http://schemas.microsoft.com/office/drawing/2014/main" id="{17D28A9E-284D-EF67-188F-5920F01ECB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87" name="Freeform 2991">
                  <a:extLst>
                    <a:ext uri="{FF2B5EF4-FFF2-40B4-BE49-F238E27FC236}">
                      <a16:creationId xmlns:a16="http://schemas.microsoft.com/office/drawing/2014/main" id="{1B3A5253-B695-4439-0A3A-3D3EDED11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5" name="Group 2992">
                <a:extLst>
                  <a:ext uri="{FF2B5EF4-FFF2-40B4-BE49-F238E27FC236}">
                    <a16:creationId xmlns:a16="http://schemas.microsoft.com/office/drawing/2014/main" id="{D6DE736A-D793-D0DB-18BA-3734FB39EA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62200" y="2844800"/>
                <a:ext cx="139700" cy="127000"/>
                <a:chOff x="273" y="4908"/>
                <a:chExt cx="88" cy="80"/>
              </a:xfrm>
            </p:grpSpPr>
            <p:sp>
              <p:nvSpPr>
                <p:cNvPr id="3852" name="Rectangle 2993">
                  <a:extLst>
                    <a:ext uri="{FF2B5EF4-FFF2-40B4-BE49-F238E27FC236}">
                      <a16:creationId xmlns:a16="http://schemas.microsoft.com/office/drawing/2014/main" id="{8A8EC297-3402-3468-2DC5-7856C5861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53" name="Rectangle 2994">
                  <a:extLst>
                    <a:ext uri="{FF2B5EF4-FFF2-40B4-BE49-F238E27FC236}">
                      <a16:creationId xmlns:a16="http://schemas.microsoft.com/office/drawing/2014/main" id="{022D9D0E-4747-2683-949E-3721BED191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54" name="Rectangle 2995">
                  <a:extLst>
                    <a:ext uri="{FF2B5EF4-FFF2-40B4-BE49-F238E27FC236}">
                      <a16:creationId xmlns:a16="http://schemas.microsoft.com/office/drawing/2014/main" id="{23C64DAF-FE3C-4041-FD8C-6680552760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55" name="Rectangle 2996">
                  <a:extLst>
                    <a:ext uri="{FF2B5EF4-FFF2-40B4-BE49-F238E27FC236}">
                      <a16:creationId xmlns:a16="http://schemas.microsoft.com/office/drawing/2014/main" id="{73BA66CF-DF92-350D-166D-CE3EEF0105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56" name="Freeform 2997">
                  <a:extLst>
                    <a:ext uri="{FF2B5EF4-FFF2-40B4-BE49-F238E27FC236}">
                      <a16:creationId xmlns:a16="http://schemas.microsoft.com/office/drawing/2014/main" id="{D0251EFB-CF0B-ED3A-E823-144C40026B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57" name="Freeform 2998">
                  <a:extLst>
                    <a:ext uri="{FF2B5EF4-FFF2-40B4-BE49-F238E27FC236}">
                      <a16:creationId xmlns:a16="http://schemas.microsoft.com/office/drawing/2014/main" id="{B0A71B39-3D07-F630-9FD2-3E03C89589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58" name="Line 2999">
                  <a:extLst>
                    <a:ext uri="{FF2B5EF4-FFF2-40B4-BE49-F238E27FC236}">
                      <a16:creationId xmlns:a16="http://schemas.microsoft.com/office/drawing/2014/main" id="{23AF2FB5-E72D-15BE-6D22-100694C918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59" name="Freeform 3000">
                  <a:extLst>
                    <a:ext uri="{FF2B5EF4-FFF2-40B4-BE49-F238E27FC236}">
                      <a16:creationId xmlns:a16="http://schemas.microsoft.com/office/drawing/2014/main" id="{C333FA9C-D3CE-AD5C-12DB-4F3715FA0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0" name="Freeform 3001">
                  <a:extLst>
                    <a:ext uri="{FF2B5EF4-FFF2-40B4-BE49-F238E27FC236}">
                      <a16:creationId xmlns:a16="http://schemas.microsoft.com/office/drawing/2014/main" id="{D618B861-3E0B-8E1D-C99C-33BC69823E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1" name="Line 3002">
                  <a:extLst>
                    <a:ext uri="{FF2B5EF4-FFF2-40B4-BE49-F238E27FC236}">
                      <a16:creationId xmlns:a16="http://schemas.microsoft.com/office/drawing/2014/main" id="{540B06D2-94CD-B09C-C806-6C4D84F11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2" name="Freeform 3003">
                  <a:extLst>
                    <a:ext uri="{FF2B5EF4-FFF2-40B4-BE49-F238E27FC236}">
                      <a16:creationId xmlns:a16="http://schemas.microsoft.com/office/drawing/2014/main" id="{112B7BEF-3F6C-B533-F6FE-220C1B27E4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3" name="Freeform 3004">
                  <a:extLst>
                    <a:ext uri="{FF2B5EF4-FFF2-40B4-BE49-F238E27FC236}">
                      <a16:creationId xmlns:a16="http://schemas.microsoft.com/office/drawing/2014/main" id="{3140F679-7EB6-3FB3-ECE1-3B6543B8C2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4" name="Line 3005">
                  <a:extLst>
                    <a:ext uri="{FF2B5EF4-FFF2-40B4-BE49-F238E27FC236}">
                      <a16:creationId xmlns:a16="http://schemas.microsoft.com/office/drawing/2014/main" id="{5B210F6D-28FD-8DDB-321E-FEEACD4EB4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5" name="Line 3006">
                  <a:extLst>
                    <a:ext uri="{FF2B5EF4-FFF2-40B4-BE49-F238E27FC236}">
                      <a16:creationId xmlns:a16="http://schemas.microsoft.com/office/drawing/2014/main" id="{8CE0F04C-36C0-AA7D-48C6-5C4DDD559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6" name="Freeform 3007">
                  <a:extLst>
                    <a:ext uri="{FF2B5EF4-FFF2-40B4-BE49-F238E27FC236}">
                      <a16:creationId xmlns:a16="http://schemas.microsoft.com/office/drawing/2014/main" id="{2771C919-4D53-0377-5138-FF9DE9B9B1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7" name="Freeform 3008">
                  <a:extLst>
                    <a:ext uri="{FF2B5EF4-FFF2-40B4-BE49-F238E27FC236}">
                      <a16:creationId xmlns:a16="http://schemas.microsoft.com/office/drawing/2014/main" id="{F019F84B-5C30-F13F-62CE-1B3D183D80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8" name="Freeform 3009">
                  <a:extLst>
                    <a:ext uri="{FF2B5EF4-FFF2-40B4-BE49-F238E27FC236}">
                      <a16:creationId xmlns:a16="http://schemas.microsoft.com/office/drawing/2014/main" id="{C8FB58A2-DC3C-9EB7-ED93-43AA3AB3A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69" name="Freeform 3010">
                  <a:extLst>
                    <a:ext uri="{FF2B5EF4-FFF2-40B4-BE49-F238E27FC236}">
                      <a16:creationId xmlns:a16="http://schemas.microsoft.com/office/drawing/2014/main" id="{12929ADF-DF5A-A5F5-91FD-936DB5BF83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6" name="Group 3011">
                <a:extLst>
                  <a:ext uri="{FF2B5EF4-FFF2-40B4-BE49-F238E27FC236}">
                    <a16:creationId xmlns:a16="http://schemas.microsoft.com/office/drawing/2014/main" id="{009AB690-A053-C518-E6B4-AD6E2456D9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79700" y="2844800"/>
                <a:ext cx="139700" cy="127000"/>
                <a:chOff x="273" y="4908"/>
                <a:chExt cx="88" cy="80"/>
              </a:xfrm>
            </p:grpSpPr>
            <p:sp>
              <p:nvSpPr>
                <p:cNvPr id="3834" name="Rectangle 3012">
                  <a:extLst>
                    <a:ext uri="{FF2B5EF4-FFF2-40B4-BE49-F238E27FC236}">
                      <a16:creationId xmlns:a16="http://schemas.microsoft.com/office/drawing/2014/main" id="{AFAB1F00-609F-8769-D129-7C475EE911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35" name="Rectangle 3013">
                  <a:extLst>
                    <a:ext uri="{FF2B5EF4-FFF2-40B4-BE49-F238E27FC236}">
                      <a16:creationId xmlns:a16="http://schemas.microsoft.com/office/drawing/2014/main" id="{5409D686-C5B2-78C0-9487-F465FC0574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36" name="Rectangle 3014">
                  <a:extLst>
                    <a:ext uri="{FF2B5EF4-FFF2-40B4-BE49-F238E27FC236}">
                      <a16:creationId xmlns:a16="http://schemas.microsoft.com/office/drawing/2014/main" id="{590E9BA5-14EF-CDB3-D86E-339F5CBF56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37" name="Rectangle 3015">
                  <a:extLst>
                    <a:ext uri="{FF2B5EF4-FFF2-40B4-BE49-F238E27FC236}">
                      <a16:creationId xmlns:a16="http://schemas.microsoft.com/office/drawing/2014/main" id="{ACC4CF19-B06E-7C11-6D82-4CA922A494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38" name="Freeform 3016">
                  <a:extLst>
                    <a:ext uri="{FF2B5EF4-FFF2-40B4-BE49-F238E27FC236}">
                      <a16:creationId xmlns:a16="http://schemas.microsoft.com/office/drawing/2014/main" id="{D005FA39-DEE1-E3F6-4AFD-55681D2BBF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39" name="Freeform 3017">
                  <a:extLst>
                    <a:ext uri="{FF2B5EF4-FFF2-40B4-BE49-F238E27FC236}">
                      <a16:creationId xmlns:a16="http://schemas.microsoft.com/office/drawing/2014/main" id="{0E6B9EAD-5567-BB53-E294-1E3E0B6F65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0" name="Line 3018">
                  <a:extLst>
                    <a:ext uri="{FF2B5EF4-FFF2-40B4-BE49-F238E27FC236}">
                      <a16:creationId xmlns:a16="http://schemas.microsoft.com/office/drawing/2014/main" id="{1303EB4C-CE0E-D19E-0E8F-EAB931E455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1" name="Freeform 3019">
                  <a:extLst>
                    <a:ext uri="{FF2B5EF4-FFF2-40B4-BE49-F238E27FC236}">
                      <a16:creationId xmlns:a16="http://schemas.microsoft.com/office/drawing/2014/main" id="{B015D7DA-77A2-FC23-8005-585B876F41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2" name="Freeform 3020">
                  <a:extLst>
                    <a:ext uri="{FF2B5EF4-FFF2-40B4-BE49-F238E27FC236}">
                      <a16:creationId xmlns:a16="http://schemas.microsoft.com/office/drawing/2014/main" id="{EAA20B8E-9E51-2AF5-0238-E474DDF2B6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3" name="Line 3021">
                  <a:extLst>
                    <a:ext uri="{FF2B5EF4-FFF2-40B4-BE49-F238E27FC236}">
                      <a16:creationId xmlns:a16="http://schemas.microsoft.com/office/drawing/2014/main" id="{44746B66-129D-4EDB-DEDF-228C54692D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4" name="Freeform 3022">
                  <a:extLst>
                    <a:ext uri="{FF2B5EF4-FFF2-40B4-BE49-F238E27FC236}">
                      <a16:creationId xmlns:a16="http://schemas.microsoft.com/office/drawing/2014/main" id="{40B6038C-F103-C7F2-880D-21E621C144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5" name="Freeform 3023">
                  <a:extLst>
                    <a:ext uri="{FF2B5EF4-FFF2-40B4-BE49-F238E27FC236}">
                      <a16:creationId xmlns:a16="http://schemas.microsoft.com/office/drawing/2014/main" id="{6BB22753-6BAA-502B-5048-E919F83B27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6" name="Line 3024">
                  <a:extLst>
                    <a:ext uri="{FF2B5EF4-FFF2-40B4-BE49-F238E27FC236}">
                      <a16:creationId xmlns:a16="http://schemas.microsoft.com/office/drawing/2014/main" id="{E3BE7ED8-E78A-E803-102F-BEA76CDA83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7" name="Line 3025">
                  <a:extLst>
                    <a:ext uri="{FF2B5EF4-FFF2-40B4-BE49-F238E27FC236}">
                      <a16:creationId xmlns:a16="http://schemas.microsoft.com/office/drawing/2014/main" id="{CB1B1329-0BC3-0828-C053-D9F353278A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8" name="Freeform 3026">
                  <a:extLst>
                    <a:ext uri="{FF2B5EF4-FFF2-40B4-BE49-F238E27FC236}">
                      <a16:creationId xmlns:a16="http://schemas.microsoft.com/office/drawing/2014/main" id="{7AE37359-9B86-5648-24DE-C10BB700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49" name="Freeform 3027">
                  <a:extLst>
                    <a:ext uri="{FF2B5EF4-FFF2-40B4-BE49-F238E27FC236}">
                      <a16:creationId xmlns:a16="http://schemas.microsoft.com/office/drawing/2014/main" id="{33855A13-4AB1-EB2E-1289-BDE02BBD4E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50" name="Freeform 3028">
                  <a:extLst>
                    <a:ext uri="{FF2B5EF4-FFF2-40B4-BE49-F238E27FC236}">
                      <a16:creationId xmlns:a16="http://schemas.microsoft.com/office/drawing/2014/main" id="{9AD35639-0430-A1CB-4B12-42CACA3DB0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51" name="Freeform 3029">
                  <a:extLst>
                    <a:ext uri="{FF2B5EF4-FFF2-40B4-BE49-F238E27FC236}">
                      <a16:creationId xmlns:a16="http://schemas.microsoft.com/office/drawing/2014/main" id="{565D8265-4C36-4F52-913E-66DD293B1C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7" name="Group 3030">
                <a:extLst>
                  <a:ext uri="{FF2B5EF4-FFF2-40B4-BE49-F238E27FC236}">
                    <a16:creationId xmlns:a16="http://schemas.microsoft.com/office/drawing/2014/main" id="{2D1B2920-3BA8-BB09-829C-03B913A8C6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5200" y="2844800"/>
                <a:ext cx="139700" cy="127000"/>
                <a:chOff x="273" y="4908"/>
                <a:chExt cx="88" cy="80"/>
              </a:xfrm>
            </p:grpSpPr>
            <p:sp>
              <p:nvSpPr>
                <p:cNvPr id="3816" name="Rectangle 3031">
                  <a:extLst>
                    <a:ext uri="{FF2B5EF4-FFF2-40B4-BE49-F238E27FC236}">
                      <a16:creationId xmlns:a16="http://schemas.microsoft.com/office/drawing/2014/main" id="{C9E0DA25-E9CC-1414-B1BD-F4A4667A1B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17" name="Rectangle 3032">
                  <a:extLst>
                    <a:ext uri="{FF2B5EF4-FFF2-40B4-BE49-F238E27FC236}">
                      <a16:creationId xmlns:a16="http://schemas.microsoft.com/office/drawing/2014/main" id="{1DA553EA-A219-22AF-5B1E-61581D4732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18" name="Rectangle 3033">
                  <a:extLst>
                    <a:ext uri="{FF2B5EF4-FFF2-40B4-BE49-F238E27FC236}">
                      <a16:creationId xmlns:a16="http://schemas.microsoft.com/office/drawing/2014/main" id="{4577CCC3-9EC4-3082-8C6E-C1FE0DA822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19" name="Rectangle 3034">
                  <a:extLst>
                    <a:ext uri="{FF2B5EF4-FFF2-40B4-BE49-F238E27FC236}">
                      <a16:creationId xmlns:a16="http://schemas.microsoft.com/office/drawing/2014/main" id="{8D4BCE78-0113-239B-17DE-55549A5DF3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20" name="Freeform 3035">
                  <a:extLst>
                    <a:ext uri="{FF2B5EF4-FFF2-40B4-BE49-F238E27FC236}">
                      <a16:creationId xmlns:a16="http://schemas.microsoft.com/office/drawing/2014/main" id="{817BFBB9-A131-3B92-CBC7-3BAE0E2FB1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1" name="Freeform 3036">
                  <a:extLst>
                    <a:ext uri="{FF2B5EF4-FFF2-40B4-BE49-F238E27FC236}">
                      <a16:creationId xmlns:a16="http://schemas.microsoft.com/office/drawing/2014/main" id="{6D871582-E42F-79C8-EAD5-72C52B9B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2" name="Line 3037">
                  <a:extLst>
                    <a:ext uri="{FF2B5EF4-FFF2-40B4-BE49-F238E27FC236}">
                      <a16:creationId xmlns:a16="http://schemas.microsoft.com/office/drawing/2014/main" id="{F2E60757-1D4C-F675-F31B-4CDF6CB539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3" name="Freeform 3038">
                  <a:extLst>
                    <a:ext uri="{FF2B5EF4-FFF2-40B4-BE49-F238E27FC236}">
                      <a16:creationId xmlns:a16="http://schemas.microsoft.com/office/drawing/2014/main" id="{286C93C7-BAB7-18C0-BE19-41E54B02C6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4" name="Freeform 3039">
                  <a:extLst>
                    <a:ext uri="{FF2B5EF4-FFF2-40B4-BE49-F238E27FC236}">
                      <a16:creationId xmlns:a16="http://schemas.microsoft.com/office/drawing/2014/main" id="{2CE4FFEE-F2B8-ACB5-53A8-596C341262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5" name="Line 3040">
                  <a:extLst>
                    <a:ext uri="{FF2B5EF4-FFF2-40B4-BE49-F238E27FC236}">
                      <a16:creationId xmlns:a16="http://schemas.microsoft.com/office/drawing/2014/main" id="{4D88DCD1-E455-1284-30C0-43DCA9D6D2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6" name="Freeform 3041">
                  <a:extLst>
                    <a:ext uri="{FF2B5EF4-FFF2-40B4-BE49-F238E27FC236}">
                      <a16:creationId xmlns:a16="http://schemas.microsoft.com/office/drawing/2014/main" id="{BBABEF06-11A1-F560-0B42-4A90F9AC6C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7" name="Freeform 3042">
                  <a:extLst>
                    <a:ext uri="{FF2B5EF4-FFF2-40B4-BE49-F238E27FC236}">
                      <a16:creationId xmlns:a16="http://schemas.microsoft.com/office/drawing/2014/main" id="{B62387E1-9F4D-3A25-787A-171776B8AD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8" name="Line 3043">
                  <a:extLst>
                    <a:ext uri="{FF2B5EF4-FFF2-40B4-BE49-F238E27FC236}">
                      <a16:creationId xmlns:a16="http://schemas.microsoft.com/office/drawing/2014/main" id="{B4993A46-0889-08E1-0774-09A47F9D3C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29" name="Line 3044">
                  <a:extLst>
                    <a:ext uri="{FF2B5EF4-FFF2-40B4-BE49-F238E27FC236}">
                      <a16:creationId xmlns:a16="http://schemas.microsoft.com/office/drawing/2014/main" id="{7DF26956-C84C-7CD2-759C-D950024328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30" name="Freeform 3045">
                  <a:extLst>
                    <a:ext uri="{FF2B5EF4-FFF2-40B4-BE49-F238E27FC236}">
                      <a16:creationId xmlns:a16="http://schemas.microsoft.com/office/drawing/2014/main" id="{88A8DB11-9C71-BB6E-E7D4-EE0411F9C8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31" name="Freeform 3046">
                  <a:extLst>
                    <a:ext uri="{FF2B5EF4-FFF2-40B4-BE49-F238E27FC236}">
                      <a16:creationId xmlns:a16="http://schemas.microsoft.com/office/drawing/2014/main" id="{FE930133-E64C-B362-8687-76822A7E72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32" name="Freeform 3047">
                  <a:extLst>
                    <a:ext uri="{FF2B5EF4-FFF2-40B4-BE49-F238E27FC236}">
                      <a16:creationId xmlns:a16="http://schemas.microsoft.com/office/drawing/2014/main" id="{E92682CB-F5B0-EC6E-0737-CC6499921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33" name="Freeform 3048">
                  <a:extLst>
                    <a:ext uri="{FF2B5EF4-FFF2-40B4-BE49-F238E27FC236}">
                      <a16:creationId xmlns:a16="http://schemas.microsoft.com/office/drawing/2014/main" id="{EB2BA9A5-6C0B-DD12-3DD8-40587E2040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8" name="Group 3049">
                <a:extLst>
                  <a:ext uri="{FF2B5EF4-FFF2-40B4-BE49-F238E27FC236}">
                    <a16:creationId xmlns:a16="http://schemas.microsoft.com/office/drawing/2014/main" id="{93BF90B2-BB26-ABAF-5E0D-7F8D296D77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51300" y="2844800"/>
                <a:ext cx="139700" cy="127000"/>
                <a:chOff x="273" y="4908"/>
                <a:chExt cx="88" cy="80"/>
              </a:xfrm>
            </p:grpSpPr>
            <p:sp>
              <p:nvSpPr>
                <p:cNvPr id="3798" name="Rectangle 3050">
                  <a:extLst>
                    <a:ext uri="{FF2B5EF4-FFF2-40B4-BE49-F238E27FC236}">
                      <a16:creationId xmlns:a16="http://schemas.microsoft.com/office/drawing/2014/main" id="{EDA8A91C-24F5-D75E-E0C2-8801806175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99" name="Rectangle 3051">
                  <a:extLst>
                    <a:ext uri="{FF2B5EF4-FFF2-40B4-BE49-F238E27FC236}">
                      <a16:creationId xmlns:a16="http://schemas.microsoft.com/office/drawing/2014/main" id="{A4C5BEE1-AA2F-23C2-0169-52992E57B4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00" name="Rectangle 3052">
                  <a:extLst>
                    <a:ext uri="{FF2B5EF4-FFF2-40B4-BE49-F238E27FC236}">
                      <a16:creationId xmlns:a16="http://schemas.microsoft.com/office/drawing/2014/main" id="{5F2D1463-4E7D-9592-2DC6-68E5642E6F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01" name="Rectangle 3053">
                  <a:extLst>
                    <a:ext uri="{FF2B5EF4-FFF2-40B4-BE49-F238E27FC236}">
                      <a16:creationId xmlns:a16="http://schemas.microsoft.com/office/drawing/2014/main" id="{DC08532C-CB8F-A2EE-26B1-BA872C8929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02" name="Freeform 3054">
                  <a:extLst>
                    <a:ext uri="{FF2B5EF4-FFF2-40B4-BE49-F238E27FC236}">
                      <a16:creationId xmlns:a16="http://schemas.microsoft.com/office/drawing/2014/main" id="{6747D2CC-9715-777F-13DC-076C8A8CAF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3" name="Freeform 3055">
                  <a:extLst>
                    <a:ext uri="{FF2B5EF4-FFF2-40B4-BE49-F238E27FC236}">
                      <a16:creationId xmlns:a16="http://schemas.microsoft.com/office/drawing/2014/main" id="{8575C3FE-3468-23AC-69A6-7024ADA5BF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4" name="Line 3056">
                  <a:extLst>
                    <a:ext uri="{FF2B5EF4-FFF2-40B4-BE49-F238E27FC236}">
                      <a16:creationId xmlns:a16="http://schemas.microsoft.com/office/drawing/2014/main" id="{04FF4A12-F4C1-D600-68E0-3F06AFD781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5" name="Freeform 3057">
                  <a:extLst>
                    <a:ext uri="{FF2B5EF4-FFF2-40B4-BE49-F238E27FC236}">
                      <a16:creationId xmlns:a16="http://schemas.microsoft.com/office/drawing/2014/main" id="{069105AC-A8F4-72ED-D513-295A54F97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6" name="Freeform 3058">
                  <a:extLst>
                    <a:ext uri="{FF2B5EF4-FFF2-40B4-BE49-F238E27FC236}">
                      <a16:creationId xmlns:a16="http://schemas.microsoft.com/office/drawing/2014/main" id="{A8257F2D-653F-F9C1-1AF7-077954A3D7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7" name="Line 3059">
                  <a:extLst>
                    <a:ext uri="{FF2B5EF4-FFF2-40B4-BE49-F238E27FC236}">
                      <a16:creationId xmlns:a16="http://schemas.microsoft.com/office/drawing/2014/main" id="{B9E4492C-E94B-AC91-5D5A-3F4812C3AE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8" name="Freeform 3060">
                  <a:extLst>
                    <a:ext uri="{FF2B5EF4-FFF2-40B4-BE49-F238E27FC236}">
                      <a16:creationId xmlns:a16="http://schemas.microsoft.com/office/drawing/2014/main" id="{0BC632C6-3B8E-3CD4-1558-3B0BB8BD2A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09" name="Freeform 3061">
                  <a:extLst>
                    <a:ext uri="{FF2B5EF4-FFF2-40B4-BE49-F238E27FC236}">
                      <a16:creationId xmlns:a16="http://schemas.microsoft.com/office/drawing/2014/main" id="{4B9F5447-9C2A-2162-5890-37BDB08B96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0" name="Line 3062">
                  <a:extLst>
                    <a:ext uri="{FF2B5EF4-FFF2-40B4-BE49-F238E27FC236}">
                      <a16:creationId xmlns:a16="http://schemas.microsoft.com/office/drawing/2014/main" id="{E574A67C-06F1-1D28-7982-DC869C033E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1" name="Line 3063">
                  <a:extLst>
                    <a:ext uri="{FF2B5EF4-FFF2-40B4-BE49-F238E27FC236}">
                      <a16:creationId xmlns:a16="http://schemas.microsoft.com/office/drawing/2014/main" id="{4C119363-C4CA-C684-CB74-D4470F5BB7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2" name="Freeform 3064">
                  <a:extLst>
                    <a:ext uri="{FF2B5EF4-FFF2-40B4-BE49-F238E27FC236}">
                      <a16:creationId xmlns:a16="http://schemas.microsoft.com/office/drawing/2014/main" id="{31E292B0-CA16-AD2E-B3F5-B3A368504C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3" name="Freeform 3065">
                  <a:extLst>
                    <a:ext uri="{FF2B5EF4-FFF2-40B4-BE49-F238E27FC236}">
                      <a16:creationId xmlns:a16="http://schemas.microsoft.com/office/drawing/2014/main" id="{98C3EFE6-9088-7AB4-4CD4-A2492AF0BD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4" name="Freeform 3066">
                  <a:extLst>
                    <a:ext uri="{FF2B5EF4-FFF2-40B4-BE49-F238E27FC236}">
                      <a16:creationId xmlns:a16="http://schemas.microsoft.com/office/drawing/2014/main" id="{BF872B2F-2C3B-FB44-3CFE-E1F9132E4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815" name="Freeform 3067">
                  <a:extLst>
                    <a:ext uri="{FF2B5EF4-FFF2-40B4-BE49-F238E27FC236}">
                      <a16:creationId xmlns:a16="http://schemas.microsoft.com/office/drawing/2014/main" id="{5EA3485F-6B67-7D7B-F18F-B97A8EE02E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399" name="Group 3068">
                <a:extLst>
                  <a:ext uri="{FF2B5EF4-FFF2-40B4-BE49-F238E27FC236}">
                    <a16:creationId xmlns:a16="http://schemas.microsoft.com/office/drawing/2014/main" id="{D5F437F2-FBBE-9AC0-187F-84376C18A9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72000" y="2844800"/>
                <a:ext cx="139700" cy="127000"/>
                <a:chOff x="273" y="4908"/>
                <a:chExt cx="88" cy="80"/>
              </a:xfrm>
            </p:grpSpPr>
            <p:sp>
              <p:nvSpPr>
                <p:cNvPr id="3780" name="Rectangle 3069">
                  <a:extLst>
                    <a:ext uri="{FF2B5EF4-FFF2-40B4-BE49-F238E27FC236}">
                      <a16:creationId xmlns:a16="http://schemas.microsoft.com/office/drawing/2014/main" id="{C92633B7-A46C-4F86-9EAE-73EB25DA65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81" name="Rectangle 3070">
                  <a:extLst>
                    <a:ext uri="{FF2B5EF4-FFF2-40B4-BE49-F238E27FC236}">
                      <a16:creationId xmlns:a16="http://schemas.microsoft.com/office/drawing/2014/main" id="{54FD4ED7-A1B9-8819-6CBB-4DD624B8DC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82" name="Rectangle 3071">
                  <a:extLst>
                    <a:ext uri="{FF2B5EF4-FFF2-40B4-BE49-F238E27FC236}">
                      <a16:creationId xmlns:a16="http://schemas.microsoft.com/office/drawing/2014/main" id="{E16EAA69-1723-EDBA-C8B1-ADF35FF249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83" name="Rectangle 3072">
                  <a:extLst>
                    <a:ext uri="{FF2B5EF4-FFF2-40B4-BE49-F238E27FC236}">
                      <a16:creationId xmlns:a16="http://schemas.microsoft.com/office/drawing/2014/main" id="{E251C666-6FF2-2A53-DAB8-BB6021840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84" name="Freeform 3073">
                  <a:extLst>
                    <a:ext uri="{FF2B5EF4-FFF2-40B4-BE49-F238E27FC236}">
                      <a16:creationId xmlns:a16="http://schemas.microsoft.com/office/drawing/2014/main" id="{5BB5F65F-DADF-A1DF-0088-B3A7F94B7C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85" name="Freeform 3074">
                  <a:extLst>
                    <a:ext uri="{FF2B5EF4-FFF2-40B4-BE49-F238E27FC236}">
                      <a16:creationId xmlns:a16="http://schemas.microsoft.com/office/drawing/2014/main" id="{5557A223-4E1E-1C44-730F-7E069C45DD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86" name="Line 3075">
                  <a:extLst>
                    <a:ext uri="{FF2B5EF4-FFF2-40B4-BE49-F238E27FC236}">
                      <a16:creationId xmlns:a16="http://schemas.microsoft.com/office/drawing/2014/main" id="{A6EB7166-0F6D-253D-FF37-A1D8D32B7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87" name="Freeform 3076">
                  <a:extLst>
                    <a:ext uri="{FF2B5EF4-FFF2-40B4-BE49-F238E27FC236}">
                      <a16:creationId xmlns:a16="http://schemas.microsoft.com/office/drawing/2014/main" id="{98BEC096-AC39-27C4-B68B-BC6DDFA5A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88" name="Freeform 3077">
                  <a:extLst>
                    <a:ext uri="{FF2B5EF4-FFF2-40B4-BE49-F238E27FC236}">
                      <a16:creationId xmlns:a16="http://schemas.microsoft.com/office/drawing/2014/main" id="{1907F374-B18D-EE05-E0AB-22394B2098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89" name="Line 3078">
                  <a:extLst>
                    <a:ext uri="{FF2B5EF4-FFF2-40B4-BE49-F238E27FC236}">
                      <a16:creationId xmlns:a16="http://schemas.microsoft.com/office/drawing/2014/main" id="{D6F7B0EE-B955-EF81-F0B2-56192A81B1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0" name="Freeform 3079">
                  <a:extLst>
                    <a:ext uri="{FF2B5EF4-FFF2-40B4-BE49-F238E27FC236}">
                      <a16:creationId xmlns:a16="http://schemas.microsoft.com/office/drawing/2014/main" id="{3731C1FE-9DBF-987F-E14C-DA3948809F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1" name="Freeform 3080">
                  <a:extLst>
                    <a:ext uri="{FF2B5EF4-FFF2-40B4-BE49-F238E27FC236}">
                      <a16:creationId xmlns:a16="http://schemas.microsoft.com/office/drawing/2014/main" id="{F0F5C26D-207C-7EDE-4223-CC98D36A09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2" name="Line 3081">
                  <a:extLst>
                    <a:ext uri="{FF2B5EF4-FFF2-40B4-BE49-F238E27FC236}">
                      <a16:creationId xmlns:a16="http://schemas.microsoft.com/office/drawing/2014/main" id="{5A8933AC-481D-94A8-8EB8-4B10AE5D27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3" name="Line 3082">
                  <a:extLst>
                    <a:ext uri="{FF2B5EF4-FFF2-40B4-BE49-F238E27FC236}">
                      <a16:creationId xmlns:a16="http://schemas.microsoft.com/office/drawing/2014/main" id="{FEFEBD24-CEFC-9DF5-6DC6-C9D9C7EB1C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4" name="Freeform 3083">
                  <a:extLst>
                    <a:ext uri="{FF2B5EF4-FFF2-40B4-BE49-F238E27FC236}">
                      <a16:creationId xmlns:a16="http://schemas.microsoft.com/office/drawing/2014/main" id="{224C00C8-1FCE-F765-DC3E-1A391DAF26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5" name="Freeform 3084">
                  <a:extLst>
                    <a:ext uri="{FF2B5EF4-FFF2-40B4-BE49-F238E27FC236}">
                      <a16:creationId xmlns:a16="http://schemas.microsoft.com/office/drawing/2014/main" id="{7A88D590-12C7-5639-4540-1A1734CF7C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6" name="Freeform 3085">
                  <a:extLst>
                    <a:ext uri="{FF2B5EF4-FFF2-40B4-BE49-F238E27FC236}">
                      <a16:creationId xmlns:a16="http://schemas.microsoft.com/office/drawing/2014/main" id="{B70B8CBC-41F2-1684-DB0C-D59D6D3A7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97" name="Freeform 3086">
                  <a:extLst>
                    <a:ext uri="{FF2B5EF4-FFF2-40B4-BE49-F238E27FC236}">
                      <a16:creationId xmlns:a16="http://schemas.microsoft.com/office/drawing/2014/main" id="{7492FFEC-6F94-A185-F095-5011C3471F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0" name="Group 3087">
                <a:extLst>
                  <a:ext uri="{FF2B5EF4-FFF2-40B4-BE49-F238E27FC236}">
                    <a16:creationId xmlns:a16="http://schemas.microsoft.com/office/drawing/2014/main" id="{5831C598-A70B-051D-7559-A70D84F36C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6800" y="2844800"/>
                <a:ext cx="139700" cy="127000"/>
                <a:chOff x="273" y="4908"/>
                <a:chExt cx="88" cy="80"/>
              </a:xfrm>
            </p:grpSpPr>
            <p:sp>
              <p:nvSpPr>
                <p:cNvPr id="3762" name="Rectangle 3088">
                  <a:extLst>
                    <a:ext uri="{FF2B5EF4-FFF2-40B4-BE49-F238E27FC236}">
                      <a16:creationId xmlns:a16="http://schemas.microsoft.com/office/drawing/2014/main" id="{197EBA2A-31C8-C987-0C5A-ED7DEB1F81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63" name="Rectangle 3089">
                  <a:extLst>
                    <a:ext uri="{FF2B5EF4-FFF2-40B4-BE49-F238E27FC236}">
                      <a16:creationId xmlns:a16="http://schemas.microsoft.com/office/drawing/2014/main" id="{37FB0648-C517-378D-DED5-4C70C532B8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64" name="Rectangle 3090">
                  <a:extLst>
                    <a:ext uri="{FF2B5EF4-FFF2-40B4-BE49-F238E27FC236}">
                      <a16:creationId xmlns:a16="http://schemas.microsoft.com/office/drawing/2014/main" id="{8F7193CE-07DA-C90C-4493-BF8492AB77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65" name="Rectangle 3091">
                  <a:extLst>
                    <a:ext uri="{FF2B5EF4-FFF2-40B4-BE49-F238E27FC236}">
                      <a16:creationId xmlns:a16="http://schemas.microsoft.com/office/drawing/2014/main" id="{01B778DF-26EF-5356-588B-BBD233B79F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66" name="Freeform 3092">
                  <a:extLst>
                    <a:ext uri="{FF2B5EF4-FFF2-40B4-BE49-F238E27FC236}">
                      <a16:creationId xmlns:a16="http://schemas.microsoft.com/office/drawing/2014/main" id="{F9597547-CE30-7051-9F8C-03878200A4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67" name="Freeform 3093">
                  <a:extLst>
                    <a:ext uri="{FF2B5EF4-FFF2-40B4-BE49-F238E27FC236}">
                      <a16:creationId xmlns:a16="http://schemas.microsoft.com/office/drawing/2014/main" id="{879B004A-27EE-CFE0-106D-EB10125DAC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68" name="Line 3094">
                  <a:extLst>
                    <a:ext uri="{FF2B5EF4-FFF2-40B4-BE49-F238E27FC236}">
                      <a16:creationId xmlns:a16="http://schemas.microsoft.com/office/drawing/2014/main" id="{D024FB0B-CC29-9C8F-2021-6DB99631A3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69" name="Freeform 3095">
                  <a:extLst>
                    <a:ext uri="{FF2B5EF4-FFF2-40B4-BE49-F238E27FC236}">
                      <a16:creationId xmlns:a16="http://schemas.microsoft.com/office/drawing/2014/main" id="{F681DBA1-9E1C-872A-5239-F1F0CD9EE4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0" name="Freeform 3096">
                  <a:extLst>
                    <a:ext uri="{FF2B5EF4-FFF2-40B4-BE49-F238E27FC236}">
                      <a16:creationId xmlns:a16="http://schemas.microsoft.com/office/drawing/2014/main" id="{AA6D2DC4-8DCD-23EF-D4FB-231596FCDC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1" name="Line 3097">
                  <a:extLst>
                    <a:ext uri="{FF2B5EF4-FFF2-40B4-BE49-F238E27FC236}">
                      <a16:creationId xmlns:a16="http://schemas.microsoft.com/office/drawing/2014/main" id="{3B52BBD9-6C63-9A95-2857-3E627E8A98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2" name="Freeform 3098">
                  <a:extLst>
                    <a:ext uri="{FF2B5EF4-FFF2-40B4-BE49-F238E27FC236}">
                      <a16:creationId xmlns:a16="http://schemas.microsoft.com/office/drawing/2014/main" id="{64E783EF-6C03-06F1-BE26-B43321B69E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3" name="Freeform 3099">
                  <a:extLst>
                    <a:ext uri="{FF2B5EF4-FFF2-40B4-BE49-F238E27FC236}">
                      <a16:creationId xmlns:a16="http://schemas.microsoft.com/office/drawing/2014/main" id="{6826EF7B-0C8A-DA03-7988-C586E269EA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4" name="Line 3100">
                  <a:extLst>
                    <a:ext uri="{FF2B5EF4-FFF2-40B4-BE49-F238E27FC236}">
                      <a16:creationId xmlns:a16="http://schemas.microsoft.com/office/drawing/2014/main" id="{C7F9A5CA-456E-79BF-ACDF-89DE01ADF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5" name="Line 3101">
                  <a:extLst>
                    <a:ext uri="{FF2B5EF4-FFF2-40B4-BE49-F238E27FC236}">
                      <a16:creationId xmlns:a16="http://schemas.microsoft.com/office/drawing/2014/main" id="{373E8F0E-7C78-A9FE-54AA-EB293D44E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6" name="Freeform 3102">
                  <a:extLst>
                    <a:ext uri="{FF2B5EF4-FFF2-40B4-BE49-F238E27FC236}">
                      <a16:creationId xmlns:a16="http://schemas.microsoft.com/office/drawing/2014/main" id="{F2729050-4709-F8F7-3ABE-B9B79EA2B0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7" name="Freeform 3103">
                  <a:extLst>
                    <a:ext uri="{FF2B5EF4-FFF2-40B4-BE49-F238E27FC236}">
                      <a16:creationId xmlns:a16="http://schemas.microsoft.com/office/drawing/2014/main" id="{4D449BB1-DC42-7A72-E1A1-41A4AF56A2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8" name="Freeform 3104">
                  <a:extLst>
                    <a:ext uri="{FF2B5EF4-FFF2-40B4-BE49-F238E27FC236}">
                      <a16:creationId xmlns:a16="http://schemas.microsoft.com/office/drawing/2014/main" id="{AABF0F8E-F283-96B1-0AB6-7753C52C46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79" name="Freeform 3105">
                  <a:extLst>
                    <a:ext uri="{FF2B5EF4-FFF2-40B4-BE49-F238E27FC236}">
                      <a16:creationId xmlns:a16="http://schemas.microsoft.com/office/drawing/2014/main" id="{7FAC5914-6E6A-B448-FE06-72430B951A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1" name="Group 3106">
                <a:extLst>
                  <a:ext uri="{FF2B5EF4-FFF2-40B4-BE49-F238E27FC236}">
                    <a16:creationId xmlns:a16="http://schemas.microsoft.com/office/drawing/2014/main" id="{77DF7DC7-2837-9284-232A-1CFEEC79B8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8800" y="3657600"/>
                <a:ext cx="139700" cy="127000"/>
                <a:chOff x="273" y="4908"/>
                <a:chExt cx="88" cy="80"/>
              </a:xfrm>
            </p:grpSpPr>
            <p:sp>
              <p:nvSpPr>
                <p:cNvPr id="3744" name="Rectangle 3107">
                  <a:extLst>
                    <a:ext uri="{FF2B5EF4-FFF2-40B4-BE49-F238E27FC236}">
                      <a16:creationId xmlns:a16="http://schemas.microsoft.com/office/drawing/2014/main" id="{721321C8-1AC5-3A6C-DC23-D46B3E04F5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45" name="Rectangle 3108">
                  <a:extLst>
                    <a:ext uri="{FF2B5EF4-FFF2-40B4-BE49-F238E27FC236}">
                      <a16:creationId xmlns:a16="http://schemas.microsoft.com/office/drawing/2014/main" id="{BAA0002E-4D7E-8615-4F97-E05C262392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46" name="Rectangle 3109">
                  <a:extLst>
                    <a:ext uri="{FF2B5EF4-FFF2-40B4-BE49-F238E27FC236}">
                      <a16:creationId xmlns:a16="http://schemas.microsoft.com/office/drawing/2014/main" id="{4341E779-64CA-0FFB-72B7-9ECB43E4B0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47" name="Rectangle 3110">
                  <a:extLst>
                    <a:ext uri="{FF2B5EF4-FFF2-40B4-BE49-F238E27FC236}">
                      <a16:creationId xmlns:a16="http://schemas.microsoft.com/office/drawing/2014/main" id="{67C3B2CC-562A-BF49-0B66-6116B1220E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48" name="Freeform 3111">
                  <a:extLst>
                    <a:ext uri="{FF2B5EF4-FFF2-40B4-BE49-F238E27FC236}">
                      <a16:creationId xmlns:a16="http://schemas.microsoft.com/office/drawing/2014/main" id="{81051CAE-39B8-ACEA-8DC7-020431C08C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49" name="Freeform 3112">
                  <a:extLst>
                    <a:ext uri="{FF2B5EF4-FFF2-40B4-BE49-F238E27FC236}">
                      <a16:creationId xmlns:a16="http://schemas.microsoft.com/office/drawing/2014/main" id="{3B4275C5-606D-7482-C6E4-9EBDAA74B3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0" name="Line 3113">
                  <a:extLst>
                    <a:ext uri="{FF2B5EF4-FFF2-40B4-BE49-F238E27FC236}">
                      <a16:creationId xmlns:a16="http://schemas.microsoft.com/office/drawing/2014/main" id="{25BC95F6-7AFF-DEB6-1546-558B8935E3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1" name="Freeform 3114">
                  <a:extLst>
                    <a:ext uri="{FF2B5EF4-FFF2-40B4-BE49-F238E27FC236}">
                      <a16:creationId xmlns:a16="http://schemas.microsoft.com/office/drawing/2014/main" id="{04526EA3-1E9B-2F2B-466A-463CB1CA10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2" name="Freeform 3115">
                  <a:extLst>
                    <a:ext uri="{FF2B5EF4-FFF2-40B4-BE49-F238E27FC236}">
                      <a16:creationId xmlns:a16="http://schemas.microsoft.com/office/drawing/2014/main" id="{2EE1822A-E327-63EB-FEC5-68CD2E796B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3" name="Line 3116">
                  <a:extLst>
                    <a:ext uri="{FF2B5EF4-FFF2-40B4-BE49-F238E27FC236}">
                      <a16:creationId xmlns:a16="http://schemas.microsoft.com/office/drawing/2014/main" id="{889DF2F9-C61A-1FE9-5E04-DFF0FD89B0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4" name="Freeform 3117">
                  <a:extLst>
                    <a:ext uri="{FF2B5EF4-FFF2-40B4-BE49-F238E27FC236}">
                      <a16:creationId xmlns:a16="http://schemas.microsoft.com/office/drawing/2014/main" id="{7DDBD1F5-E33F-05F8-69CB-914BFECCFA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5" name="Freeform 3118">
                  <a:extLst>
                    <a:ext uri="{FF2B5EF4-FFF2-40B4-BE49-F238E27FC236}">
                      <a16:creationId xmlns:a16="http://schemas.microsoft.com/office/drawing/2014/main" id="{A673DCE2-E960-6DB4-EE24-03335025DA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6" name="Line 3119">
                  <a:extLst>
                    <a:ext uri="{FF2B5EF4-FFF2-40B4-BE49-F238E27FC236}">
                      <a16:creationId xmlns:a16="http://schemas.microsoft.com/office/drawing/2014/main" id="{B25AB81B-C5F6-AFA6-2BA4-C0FCB24BFA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7" name="Line 3120">
                  <a:extLst>
                    <a:ext uri="{FF2B5EF4-FFF2-40B4-BE49-F238E27FC236}">
                      <a16:creationId xmlns:a16="http://schemas.microsoft.com/office/drawing/2014/main" id="{959EA380-19CB-3C62-C920-F607E967BD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8" name="Freeform 3121">
                  <a:extLst>
                    <a:ext uri="{FF2B5EF4-FFF2-40B4-BE49-F238E27FC236}">
                      <a16:creationId xmlns:a16="http://schemas.microsoft.com/office/drawing/2014/main" id="{27BF2065-065F-ADC6-9635-2784785C3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59" name="Freeform 3122">
                  <a:extLst>
                    <a:ext uri="{FF2B5EF4-FFF2-40B4-BE49-F238E27FC236}">
                      <a16:creationId xmlns:a16="http://schemas.microsoft.com/office/drawing/2014/main" id="{8287F1E7-E393-51F9-6FEF-B90C5CEA94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60" name="Freeform 3123">
                  <a:extLst>
                    <a:ext uri="{FF2B5EF4-FFF2-40B4-BE49-F238E27FC236}">
                      <a16:creationId xmlns:a16="http://schemas.microsoft.com/office/drawing/2014/main" id="{F1E5839E-5214-B940-5E03-66A90AE8F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61" name="Freeform 3124">
                  <a:extLst>
                    <a:ext uri="{FF2B5EF4-FFF2-40B4-BE49-F238E27FC236}">
                      <a16:creationId xmlns:a16="http://schemas.microsoft.com/office/drawing/2014/main" id="{39B8C536-B0E0-C564-3520-93D76A00A7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2" name="Group 3125">
                <a:extLst>
                  <a:ext uri="{FF2B5EF4-FFF2-40B4-BE49-F238E27FC236}">
                    <a16:creationId xmlns:a16="http://schemas.microsoft.com/office/drawing/2014/main" id="{68945D5A-535F-0C6A-CDD0-7A583D558E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74900" y="3657600"/>
                <a:ext cx="139700" cy="127000"/>
                <a:chOff x="273" y="4908"/>
                <a:chExt cx="88" cy="80"/>
              </a:xfrm>
            </p:grpSpPr>
            <p:sp>
              <p:nvSpPr>
                <p:cNvPr id="3726" name="Rectangle 3126">
                  <a:extLst>
                    <a:ext uri="{FF2B5EF4-FFF2-40B4-BE49-F238E27FC236}">
                      <a16:creationId xmlns:a16="http://schemas.microsoft.com/office/drawing/2014/main" id="{24FD084B-C3E6-6414-9E8A-97BBBB7443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27" name="Rectangle 3127">
                  <a:extLst>
                    <a:ext uri="{FF2B5EF4-FFF2-40B4-BE49-F238E27FC236}">
                      <a16:creationId xmlns:a16="http://schemas.microsoft.com/office/drawing/2014/main" id="{594C3927-69B2-12A5-9C55-77B35CD9F5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28" name="Rectangle 3128">
                  <a:extLst>
                    <a:ext uri="{FF2B5EF4-FFF2-40B4-BE49-F238E27FC236}">
                      <a16:creationId xmlns:a16="http://schemas.microsoft.com/office/drawing/2014/main" id="{B96BCE49-2C01-4B74-395E-10063812B9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29" name="Rectangle 3129">
                  <a:extLst>
                    <a:ext uri="{FF2B5EF4-FFF2-40B4-BE49-F238E27FC236}">
                      <a16:creationId xmlns:a16="http://schemas.microsoft.com/office/drawing/2014/main" id="{4B70185C-9DF6-6820-C65C-061E28369C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30" name="Freeform 3130">
                  <a:extLst>
                    <a:ext uri="{FF2B5EF4-FFF2-40B4-BE49-F238E27FC236}">
                      <a16:creationId xmlns:a16="http://schemas.microsoft.com/office/drawing/2014/main" id="{C5DDEBAD-6F71-7C16-0CC4-119E0931E8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1" name="Freeform 3131">
                  <a:extLst>
                    <a:ext uri="{FF2B5EF4-FFF2-40B4-BE49-F238E27FC236}">
                      <a16:creationId xmlns:a16="http://schemas.microsoft.com/office/drawing/2014/main" id="{246DCB25-0226-AE36-070B-4E73D93ABA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2" name="Line 3132">
                  <a:extLst>
                    <a:ext uri="{FF2B5EF4-FFF2-40B4-BE49-F238E27FC236}">
                      <a16:creationId xmlns:a16="http://schemas.microsoft.com/office/drawing/2014/main" id="{43AEBCA3-340F-BD90-D61B-897CB2325D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3" name="Freeform 3133">
                  <a:extLst>
                    <a:ext uri="{FF2B5EF4-FFF2-40B4-BE49-F238E27FC236}">
                      <a16:creationId xmlns:a16="http://schemas.microsoft.com/office/drawing/2014/main" id="{4210A745-2C4C-6165-3547-9F0DBB60D4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4" name="Freeform 3134">
                  <a:extLst>
                    <a:ext uri="{FF2B5EF4-FFF2-40B4-BE49-F238E27FC236}">
                      <a16:creationId xmlns:a16="http://schemas.microsoft.com/office/drawing/2014/main" id="{E5391549-E701-A046-7518-1922F9DAD4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5" name="Line 3135">
                  <a:extLst>
                    <a:ext uri="{FF2B5EF4-FFF2-40B4-BE49-F238E27FC236}">
                      <a16:creationId xmlns:a16="http://schemas.microsoft.com/office/drawing/2014/main" id="{4A78380E-599C-599F-2B3B-61CB3A34C1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6" name="Freeform 3136">
                  <a:extLst>
                    <a:ext uri="{FF2B5EF4-FFF2-40B4-BE49-F238E27FC236}">
                      <a16:creationId xmlns:a16="http://schemas.microsoft.com/office/drawing/2014/main" id="{53AB8D63-502E-3E8A-D0B8-99A6498C6F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7" name="Freeform 3137">
                  <a:extLst>
                    <a:ext uri="{FF2B5EF4-FFF2-40B4-BE49-F238E27FC236}">
                      <a16:creationId xmlns:a16="http://schemas.microsoft.com/office/drawing/2014/main" id="{F1411A5B-4260-50BD-E8CD-127F0B6D03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8" name="Line 3138">
                  <a:extLst>
                    <a:ext uri="{FF2B5EF4-FFF2-40B4-BE49-F238E27FC236}">
                      <a16:creationId xmlns:a16="http://schemas.microsoft.com/office/drawing/2014/main" id="{B5134671-AD66-F483-8012-13927C8FC3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39" name="Line 3139">
                  <a:extLst>
                    <a:ext uri="{FF2B5EF4-FFF2-40B4-BE49-F238E27FC236}">
                      <a16:creationId xmlns:a16="http://schemas.microsoft.com/office/drawing/2014/main" id="{179109B9-A756-2395-D8BE-22C51A9E53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40" name="Freeform 3140">
                  <a:extLst>
                    <a:ext uri="{FF2B5EF4-FFF2-40B4-BE49-F238E27FC236}">
                      <a16:creationId xmlns:a16="http://schemas.microsoft.com/office/drawing/2014/main" id="{D98979CB-F4C2-AE5E-2CC6-3DB3EA4470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41" name="Freeform 3141">
                  <a:extLst>
                    <a:ext uri="{FF2B5EF4-FFF2-40B4-BE49-F238E27FC236}">
                      <a16:creationId xmlns:a16="http://schemas.microsoft.com/office/drawing/2014/main" id="{23DC8330-14D0-77A8-8D5E-306652303D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42" name="Freeform 3142">
                  <a:extLst>
                    <a:ext uri="{FF2B5EF4-FFF2-40B4-BE49-F238E27FC236}">
                      <a16:creationId xmlns:a16="http://schemas.microsoft.com/office/drawing/2014/main" id="{FF4AAA64-7B3C-2189-330E-B3071C49E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43" name="Freeform 3143">
                  <a:extLst>
                    <a:ext uri="{FF2B5EF4-FFF2-40B4-BE49-F238E27FC236}">
                      <a16:creationId xmlns:a16="http://schemas.microsoft.com/office/drawing/2014/main" id="{4BAA9319-43BF-1FBD-C5D5-17FF515F93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3" name="Group 3144">
                <a:extLst>
                  <a:ext uri="{FF2B5EF4-FFF2-40B4-BE49-F238E27FC236}">
                    <a16:creationId xmlns:a16="http://schemas.microsoft.com/office/drawing/2014/main" id="{6915BE27-CECD-8B4C-E71E-42D52DDA70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7000" y="3657600"/>
                <a:ext cx="139700" cy="127000"/>
                <a:chOff x="273" y="4908"/>
                <a:chExt cx="88" cy="80"/>
              </a:xfrm>
            </p:grpSpPr>
            <p:sp>
              <p:nvSpPr>
                <p:cNvPr id="3708" name="Rectangle 3145">
                  <a:extLst>
                    <a:ext uri="{FF2B5EF4-FFF2-40B4-BE49-F238E27FC236}">
                      <a16:creationId xmlns:a16="http://schemas.microsoft.com/office/drawing/2014/main" id="{8D10781A-821B-4101-D376-67101CF08A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09" name="Rectangle 3146">
                  <a:extLst>
                    <a:ext uri="{FF2B5EF4-FFF2-40B4-BE49-F238E27FC236}">
                      <a16:creationId xmlns:a16="http://schemas.microsoft.com/office/drawing/2014/main" id="{E199495A-2918-D0D0-A976-027DB0B91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10" name="Rectangle 3147">
                  <a:extLst>
                    <a:ext uri="{FF2B5EF4-FFF2-40B4-BE49-F238E27FC236}">
                      <a16:creationId xmlns:a16="http://schemas.microsoft.com/office/drawing/2014/main" id="{1A0F686D-3B29-E36A-63A9-2454A116D1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11" name="Rectangle 3148">
                  <a:extLst>
                    <a:ext uri="{FF2B5EF4-FFF2-40B4-BE49-F238E27FC236}">
                      <a16:creationId xmlns:a16="http://schemas.microsoft.com/office/drawing/2014/main" id="{EC4CB9BF-4C2A-65F5-4871-0637CB9A68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12" name="Freeform 3149">
                  <a:extLst>
                    <a:ext uri="{FF2B5EF4-FFF2-40B4-BE49-F238E27FC236}">
                      <a16:creationId xmlns:a16="http://schemas.microsoft.com/office/drawing/2014/main" id="{F3A40D3E-2495-64EF-2691-47BC708470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3" name="Freeform 3150">
                  <a:extLst>
                    <a:ext uri="{FF2B5EF4-FFF2-40B4-BE49-F238E27FC236}">
                      <a16:creationId xmlns:a16="http://schemas.microsoft.com/office/drawing/2014/main" id="{7180D21F-DC00-2F45-A8F4-CB54A01C3C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4" name="Line 3151">
                  <a:extLst>
                    <a:ext uri="{FF2B5EF4-FFF2-40B4-BE49-F238E27FC236}">
                      <a16:creationId xmlns:a16="http://schemas.microsoft.com/office/drawing/2014/main" id="{728EA2F3-F74F-C45B-5973-9EC5BE1C20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5" name="Freeform 3152">
                  <a:extLst>
                    <a:ext uri="{FF2B5EF4-FFF2-40B4-BE49-F238E27FC236}">
                      <a16:creationId xmlns:a16="http://schemas.microsoft.com/office/drawing/2014/main" id="{BB2C8C6F-28F3-0DD6-63AD-6991A78C21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6" name="Freeform 3153">
                  <a:extLst>
                    <a:ext uri="{FF2B5EF4-FFF2-40B4-BE49-F238E27FC236}">
                      <a16:creationId xmlns:a16="http://schemas.microsoft.com/office/drawing/2014/main" id="{B2B46EE5-9003-0144-8CA3-BD057CDCF2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7" name="Line 3154">
                  <a:extLst>
                    <a:ext uri="{FF2B5EF4-FFF2-40B4-BE49-F238E27FC236}">
                      <a16:creationId xmlns:a16="http://schemas.microsoft.com/office/drawing/2014/main" id="{875E2693-25A7-1353-7FE3-EEE9719A89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8" name="Freeform 3155">
                  <a:extLst>
                    <a:ext uri="{FF2B5EF4-FFF2-40B4-BE49-F238E27FC236}">
                      <a16:creationId xmlns:a16="http://schemas.microsoft.com/office/drawing/2014/main" id="{1FB60A94-07D9-3EBB-6DF2-C3D58DF38A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19" name="Freeform 3156">
                  <a:extLst>
                    <a:ext uri="{FF2B5EF4-FFF2-40B4-BE49-F238E27FC236}">
                      <a16:creationId xmlns:a16="http://schemas.microsoft.com/office/drawing/2014/main" id="{8F5DA9A9-82BD-63EE-4EA6-8E48CE7CF3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0" name="Line 3157">
                  <a:extLst>
                    <a:ext uri="{FF2B5EF4-FFF2-40B4-BE49-F238E27FC236}">
                      <a16:creationId xmlns:a16="http://schemas.microsoft.com/office/drawing/2014/main" id="{38046DCA-A390-8EF1-E206-E4F90D170C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1" name="Line 3158">
                  <a:extLst>
                    <a:ext uri="{FF2B5EF4-FFF2-40B4-BE49-F238E27FC236}">
                      <a16:creationId xmlns:a16="http://schemas.microsoft.com/office/drawing/2014/main" id="{9AB4FC96-2E49-C4B1-D530-17B54ADC4C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2" name="Freeform 3159">
                  <a:extLst>
                    <a:ext uri="{FF2B5EF4-FFF2-40B4-BE49-F238E27FC236}">
                      <a16:creationId xmlns:a16="http://schemas.microsoft.com/office/drawing/2014/main" id="{AFF97949-D421-6A47-5ADB-9D0F8A70AA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3" name="Freeform 3160">
                  <a:extLst>
                    <a:ext uri="{FF2B5EF4-FFF2-40B4-BE49-F238E27FC236}">
                      <a16:creationId xmlns:a16="http://schemas.microsoft.com/office/drawing/2014/main" id="{E349F29F-7914-A9B3-9BEF-B3AC180D19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4" name="Freeform 3161">
                  <a:extLst>
                    <a:ext uri="{FF2B5EF4-FFF2-40B4-BE49-F238E27FC236}">
                      <a16:creationId xmlns:a16="http://schemas.microsoft.com/office/drawing/2014/main" id="{576727BB-B395-755B-5A8A-93413737D8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25" name="Freeform 3162">
                  <a:extLst>
                    <a:ext uri="{FF2B5EF4-FFF2-40B4-BE49-F238E27FC236}">
                      <a16:creationId xmlns:a16="http://schemas.microsoft.com/office/drawing/2014/main" id="{B513C73E-FB43-8B73-AEEA-C3453CEFAB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4" name="Group 3182">
                <a:extLst>
                  <a:ext uri="{FF2B5EF4-FFF2-40B4-BE49-F238E27FC236}">
                    <a16:creationId xmlns:a16="http://schemas.microsoft.com/office/drawing/2014/main" id="{BCE5DEFC-2E10-1875-9784-44063E0E64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5200" y="3657600"/>
                <a:ext cx="139700" cy="127000"/>
                <a:chOff x="273" y="4908"/>
                <a:chExt cx="88" cy="80"/>
              </a:xfrm>
            </p:grpSpPr>
            <p:sp>
              <p:nvSpPr>
                <p:cNvPr id="3690" name="Rectangle 3183">
                  <a:extLst>
                    <a:ext uri="{FF2B5EF4-FFF2-40B4-BE49-F238E27FC236}">
                      <a16:creationId xmlns:a16="http://schemas.microsoft.com/office/drawing/2014/main" id="{67E2A6ED-6919-EE3B-8BF8-36196E3F7D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1" name="Rectangle 3184">
                  <a:extLst>
                    <a:ext uri="{FF2B5EF4-FFF2-40B4-BE49-F238E27FC236}">
                      <a16:creationId xmlns:a16="http://schemas.microsoft.com/office/drawing/2014/main" id="{D4334AD5-7965-053F-BA7E-F5E7E9049A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2" name="Rectangle 3185">
                  <a:extLst>
                    <a:ext uri="{FF2B5EF4-FFF2-40B4-BE49-F238E27FC236}">
                      <a16:creationId xmlns:a16="http://schemas.microsoft.com/office/drawing/2014/main" id="{C86B4B0F-CC2D-936F-13F4-69BC1A9C0F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3" name="Rectangle 3186">
                  <a:extLst>
                    <a:ext uri="{FF2B5EF4-FFF2-40B4-BE49-F238E27FC236}">
                      <a16:creationId xmlns:a16="http://schemas.microsoft.com/office/drawing/2014/main" id="{57FEEA9E-B4DD-428B-D298-E35321BC03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4" name="Freeform 3187">
                  <a:extLst>
                    <a:ext uri="{FF2B5EF4-FFF2-40B4-BE49-F238E27FC236}">
                      <a16:creationId xmlns:a16="http://schemas.microsoft.com/office/drawing/2014/main" id="{258AB35E-8054-4AE1-F261-5627F2D687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95" name="Freeform 3188">
                  <a:extLst>
                    <a:ext uri="{FF2B5EF4-FFF2-40B4-BE49-F238E27FC236}">
                      <a16:creationId xmlns:a16="http://schemas.microsoft.com/office/drawing/2014/main" id="{2F5B93D6-6003-11BD-8F23-C90872ADDB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96" name="Line 3189">
                  <a:extLst>
                    <a:ext uri="{FF2B5EF4-FFF2-40B4-BE49-F238E27FC236}">
                      <a16:creationId xmlns:a16="http://schemas.microsoft.com/office/drawing/2014/main" id="{16BDA31D-1461-BC42-C884-DBCFB1505C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97" name="Freeform 3190">
                  <a:extLst>
                    <a:ext uri="{FF2B5EF4-FFF2-40B4-BE49-F238E27FC236}">
                      <a16:creationId xmlns:a16="http://schemas.microsoft.com/office/drawing/2014/main" id="{232307B9-3D27-C6DA-4119-28AE950B47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98" name="Freeform 3191">
                  <a:extLst>
                    <a:ext uri="{FF2B5EF4-FFF2-40B4-BE49-F238E27FC236}">
                      <a16:creationId xmlns:a16="http://schemas.microsoft.com/office/drawing/2014/main" id="{00991F26-14AF-7ECE-FC05-7FE355C900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99" name="Line 3192">
                  <a:extLst>
                    <a:ext uri="{FF2B5EF4-FFF2-40B4-BE49-F238E27FC236}">
                      <a16:creationId xmlns:a16="http://schemas.microsoft.com/office/drawing/2014/main" id="{67E50371-D1F4-D633-8204-DF25937DF8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0" name="Freeform 3193">
                  <a:extLst>
                    <a:ext uri="{FF2B5EF4-FFF2-40B4-BE49-F238E27FC236}">
                      <a16:creationId xmlns:a16="http://schemas.microsoft.com/office/drawing/2014/main" id="{4D94C817-F2EE-1A44-F8C9-59C6E3CAF2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1" name="Freeform 3194">
                  <a:extLst>
                    <a:ext uri="{FF2B5EF4-FFF2-40B4-BE49-F238E27FC236}">
                      <a16:creationId xmlns:a16="http://schemas.microsoft.com/office/drawing/2014/main" id="{21DB5F74-FED8-FE47-8836-9B03843982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2" name="Line 3195">
                  <a:extLst>
                    <a:ext uri="{FF2B5EF4-FFF2-40B4-BE49-F238E27FC236}">
                      <a16:creationId xmlns:a16="http://schemas.microsoft.com/office/drawing/2014/main" id="{91175039-8491-F2B8-B7A4-2AA9D7118C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3" name="Line 3196">
                  <a:extLst>
                    <a:ext uri="{FF2B5EF4-FFF2-40B4-BE49-F238E27FC236}">
                      <a16:creationId xmlns:a16="http://schemas.microsoft.com/office/drawing/2014/main" id="{4120500F-5620-F92E-85F9-C2A82264EA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4" name="Freeform 3197">
                  <a:extLst>
                    <a:ext uri="{FF2B5EF4-FFF2-40B4-BE49-F238E27FC236}">
                      <a16:creationId xmlns:a16="http://schemas.microsoft.com/office/drawing/2014/main" id="{4EC87CCC-0E52-628B-FCA9-C2F3B8200F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5" name="Freeform 3198">
                  <a:extLst>
                    <a:ext uri="{FF2B5EF4-FFF2-40B4-BE49-F238E27FC236}">
                      <a16:creationId xmlns:a16="http://schemas.microsoft.com/office/drawing/2014/main" id="{F8112302-0E2C-BD38-E317-B961C375E2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6" name="Freeform 3199">
                  <a:extLst>
                    <a:ext uri="{FF2B5EF4-FFF2-40B4-BE49-F238E27FC236}">
                      <a16:creationId xmlns:a16="http://schemas.microsoft.com/office/drawing/2014/main" id="{13AD5A03-D27D-BA3F-08F8-D12754BE87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707" name="Freeform 3200">
                  <a:extLst>
                    <a:ext uri="{FF2B5EF4-FFF2-40B4-BE49-F238E27FC236}">
                      <a16:creationId xmlns:a16="http://schemas.microsoft.com/office/drawing/2014/main" id="{331E65D4-6E53-1D25-5E87-0CCC1F2D61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5" name="Group 3201">
                <a:extLst>
                  <a:ext uri="{FF2B5EF4-FFF2-40B4-BE49-F238E27FC236}">
                    <a16:creationId xmlns:a16="http://schemas.microsoft.com/office/drawing/2014/main" id="{447CBFD5-3B79-5AE8-B9E9-F8DFD3E8BF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43400" y="3657600"/>
                <a:ext cx="139700" cy="127000"/>
                <a:chOff x="273" y="4908"/>
                <a:chExt cx="88" cy="80"/>
              </a:xfrm>
            </p:grpSpPr>
            <p:sp>
              <p:nvSpPr>
                <p:cNvPr id="3672" name="Rectangle 3202">
                  <a:extLst>
                    <a:ext uri="{FF2B5EF4-FFF2-40B4-BE49-F238E27FC236}">
                      <a16:creationId xmlns:a16="http://schemas.microsoft.com/office/drawing/2014/main" id="{94CF1F4E-9F0A-625C-82B7-0D238D49EB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73" name="Rectangle 3203">
                  <a:extLst>
                    <a:ext uri="{FF2B5EF4-FFF2-40B4-BE49-F238E27FC236}">
                      <a16:creationId xmlns:a16="http://schemas.microsoft.com/office/drawing/2014/main" id="{DC95B863-4B91-361D-787C-F144274260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74" name="Rectangle 3204">
                  <a:extLst>
                    <a:ext uri="{FF2B5EF4-FFF2-40B4-BE49-F238E27FC236}">
                      <a16:creationId xmlns:a16="http://schemas.microsoft.com/office/drawing/2014/main" id="{0A1730E6-B61D-CD87-869F-F7E4229200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75" name="Rectangle 3205">
                  <a:extLst>
                    <a:ext uri="{FF2B5EF4-FFF2-40B4-BE49-F238E27FC236}">
                      <a16:creationId xmlns:a16="http://schemas.microsoft.com/office/drawing/2014/main" id="{88E3171D-0A8B-E8EB-FEC4-8356383C60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76" name="Freeform 3206">
                  <a:extLst>
                    <a:ext uri="{FF2B5EF4-FFF2-40B4-BE49-F238E27FC236}">
                      <a16:creationId xmlns:a16="http://schemas.microsoft.com/office/drawing/2014/main" id="{E9440029-1DDC-8578-51CD-5FF3F243CF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77" name="Freeform 3207">
                  <a:extLst>
                    <a:ext uri="{FF2B5EF4-FFF2-40B4-BE49-F238E27FC236}">
                      <a16:creationId xmlns:a16="http://schemas.microsoft.com/office/drawing/2014/main" id="{87F184E1-4330-3FDF-61B7-593A4FBFD9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78" name="Line 3208">
                  <a:extLst>
                    <a:ext uri="{FF2B5EF4-FFF2-40B4-BE49-F238E27FC236}">
                      <a16:creationId xmlns:a16="http://schemas.microsoft.com/office/drawing/2014/main" id="{0635C9C1-6C63-2288-DEF9-D4E7F3DF6F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79" name="Freeform 3209">
                  <a:extLst>
                    <a:ext uri="{FF2B5EF4-FFF2-40B4-BE49-F238E27FC236}">
                      <a16:creationId xmlns:a16="http://schemas.microsoft.com/office/drawing/2014/main" id="{DFC24910-BBFC-8BAC-C407-7214F13F6E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0" name="Freeform 3210">
                  <a:extLst>
                    <a:ext uri="{FF2B5EF4-FFF2-40B4-BE49-F238E27FC236}">
                      <a16:creationId xmlns:a16="http://schemas.microsoft.com/office/drawing/2014/main" id="{985BE14D-C2BF-E457-AD0A-B13E80AF1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1" name="Line 3211">
                  <a:extLst>
                    <a:ext uri="{FF2B5EF4-FFF2-40B4-BE49-F238E27FC236}">
                      <a16:creationId xmlns:a16="http://schemas.microsoft.com/office/drawing/2014/main" id="{1CBD1278-BE21-82C4-43A2-A466F70CFB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2" name="Freeform 3212">
                  <a:extLst>
                    <a:ext uri="{FF2B5EF4-FFF2-40B4-BE49-F238E27FC236}">
                      <a16:creationId xmlns:a16="http://schemas.microsoft.com/office/drawing/2014/main" id="{5C16D338-8248-6D6F-ACB8-018FAF55BA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3" name="Freeform 3213">
                  <a:extLst>
                    <a:ext uri="{FF2B5EF4-FFF2-40B4-BE49-F238E27FC236}">
                      <a16:creationId xmlns:a16="http://schemas.microsoft.com/office/drawing/2014/main" id="{83E3A3A0-1E29-C73E-810D-54E71ED579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4" name="Line 3214">
                  <a:extLst>
                    <a:ext uri="{FF2B5EF4-FFF2-40B4-BE49-F238E27FC236}">
                      <a16:creationId xmlns:a16="http://schemas.microsoft.com/office/drawing/2014/main" id="{CAEC4E49-0185-BC96-1257-DF24F9B708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5" name="Line 3215">
                  <a:extLst>
                    <a:ext uri="{FF2B5EF4-FFF2-40B4-BE49-F238E27FC236}">
                      <a16:creationId xmlns:a16="http://schemas.microsoft.com/office/drawing/2014/main" id="{D0714B64-915E-1079-9BB3-CBAFDEE3DD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6" name="Freeform 3216">
                  <a:extLst>
                    <a:ext uri="{FF2B5EF4-FFF2-40B4-BE49-F238E27FC236}">
                      <a16:creationId xmlns:a16="http://schemas.microsoft.com/office/drawing/2014/main" id="{C940DD6A-DD99-5C89-4498-AEF8C5C77B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7" name="Freeform 3217">
                  <a:extLst>
                    <a:ext uri="{FF2B5EF4-FFF2-40B4-BE49-F238E27FC236}">
                      <a16:creationId xmlns:a16="http://schemas.microsoft.com/office/drawing/2014/main" id="{01BD1C52-72CC-38A9-FFDF-544C3DDE60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8" name="Freeform 3218">
                  <a:extLst>
                    <a:ext uri="{FF2B5EF4-FFF2-40B4-BE49-F238E27FC236}">
                      <a16:creationId xmlns:a16="http://schemas.microsoft.com/office/drawing/2014/main" id="{D28073BC-D302-0475-6187-FB00AF41DA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89" name="Freeform 3219">
                  <a:extLst>
                    <a:ext uri="{FF2B5EF4-FFF2-40B4-BE49-F238E27FC236}">
                      <a16:creationId xmlns:a16="http://schemas.microsoft.com/office/drawing/2014/main" id="{80A962C5-5EAC-0FA9-ACF2-E45094F491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6" name="Group 3220">
                <a:extLst>
                  <a:ext uri="{FF2B5EF4-FFF2-40B4-BE49-F238E27FC236}">
                    <a16:creationId xmlns:a16="http://schemas.microsoft.com/office/drawing/2014/main" id="{9E4672DF-D97F-9810-C6D5-2670BECCD2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6800" y="3657600"/>
                <a:ext cx="139700" cy="127000"/>
                <a:chOff x="273" y="4908"/>
                <a:chExt cx="88" cy="80"/>
              </a:xfrm>
            </p:grpSpPr>
            <p:sp>
              <p:nvSpPr>
                <p:cNvPr id="3654" name="Rectangle 3221">
                  <a:extLst>
                    <a:ext uri="{FF2B5EF4-FFF2-40B4-BE49-F238E27FC236}">
                      <a16:creationId xmlns:a16="http://schemas.microsoft.com/office/drawing/2014/main" id="{799E74D2-6B59-6034-020A-A5D55F1360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55" name="Rectangle 3222">
                  <a:extLst>
                    <a:ext uri="{FF2B5EF4-FFF2-40B4-BE49-F238E27FC236}">
                      <a16:creationId xmlns:a16="http://schemas.microsoft.com/office/drawing/2014/main" id="{3E64EE86-4274-AB07-F3C3-DA0FCE9248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56" name="Rectangle 3223">
                  <a:extLst>
                    <a:ext uri="{FF2B5EF4-FFF2-40B4-BE49-F238E27FC236}">
                      <a16:creationId xmlns:a16="http://schemas.microsoft.com/office/drawing/2014/main" id="{59295E4C-86BD-BEBE-C25A-F6C1023039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57" name="Rectangle 3224">
                  <a:extLst>
                    <a:ext uri="{FF2B5EF4-FFF2-40B4-BE49-F238E27FC236}">
                      <a16:creationId xmlns:a16="http://schemas.microsoft.com/office/drawing/2014/main" id="{5F87D739-ED27-C471-A6B3-9D9575B72A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58" name="Freeform 3225">
                  <a:extLst>
                    <a:ext uri="{FF2B5EF4-FFF2-40B4-BE49-F238E27FC236}">
                      <a16:creationId xmlns:a16="http://schemas.microsoft.com/office/drawing/2014/main" id="{227FD3DD-DB01-FDA7-951E-5FE0BDBA71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59" name="Freeform 3226">
                  <a:extLst>
                    <a:ext uri="{FF2B5EF4-FFF2-40B4-BE49-F238E27FC236}">
                      <a16:creationId xmlns:a16="http://schemas.microsoft.com/office/drawing/2014/main" id="{3DF581CA-82AE-9F54-E3C6-793AD821F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0" name="Line 3227">
                  <a:extLst>
                    <a:ext uri="{FF2B5EF4-FFF2-40B4-BE49-F238E27FC236}">
                      <a16:creationId xmlns:a16="http://schemas.microsoft.com/office/drawing/2014/main" id="{B41682FC-7E68-D802-DCA1-DC84EF1664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1" name="Freeform 3228">
                  <a:extLst>
                    <a:ext uri="{FF2B5EF4-FFF2-40B4-BE49-F238E27FC236}">
                      <a16:creationId xmlns:a16="http://schemas.microsoft.com/office/drawing/2014/main" id="{0A149D94-39CC-56F0-E1C6-903D640B9C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2" name="Freeform 3229">
                  <a:extLst>
                    <a:ext uri="{FF2B5EF4-FFF2-40B4-BE49-F238E27FC236}">
                      <a16:creationId xmlns:a16="http://schemas.microsoft.com/office/drawing/2014/main" id="{7511DD6D-04D9-106F-A10A-E49B7A2D7A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3" name="Line 3230">
                  <a:extLst>
                    <a:ext uri="{FF2B5EF4-FFF2-40B4-BE49-F238E27FC236}">
                      <a16:creationId xmlns:a16="http://schemas.microsoft.com/office/drawing/2014/main" id="{835EBDE6-D940-4849-D963-C80DD8F9DB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4" name="Freeform 3231">
                  <a:extLst>
                    <a:ext uri="{FF2B5EF4-FFF2-40B4-BE49-F238E27FC236}">
                      <a16:creationId xmlns:a16="http://schemas.microsoft.com/office/drawing/2014/main" id="{CA43944A-F618-1249-F52F-90D9B308FD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5" name="Freeform 3232">
                  <a:extLst>
                    <a:ext uri="{FF2B5EF4-FFF2-40B4-BE49-F238E27FC236}">
                      <a16:creationId xmlns:a16="http://schemas.microsoft.com/office/drawing/2014/main" id="{C4FFB028-9079-9BFA-B1C0-FA1705643E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6" name="Line 3233">
                  <a:extLst>
                    <a:ext uri="{FF2B5EF4-FFF2-40B4-BE49-F238E27FC236}">
                      <a16:creationId xmlns:a16="http://schemas.microsoft.com/office/drawing/2014/main" id="{999A2B23-F013-0E3A-9526-11F80CC2EC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7" name="Line 3234">
                  <a:extLst>
                    <a:ext uri="{FF2B5EF4-FFF2-40B4-BE49-F238E27FC236}">
                      <a16:creationId xmlns:a16="http://schemas.microsoft.com/office/drawing/2014/main" id="{7D14C7FD-8C42-7A90-21F0-70EEA405EB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8" name="Freeform 3235">
                  <a:extLst>
                    <a:ext uri="{FF2B5EF4-FFF2-40B4-BE49-F238E27FC236}">
                      <a16:creationId xmlns:a16="http://schemas.microsoft.com/office/drawing/2014/main" id="{87C33D31-11F8-8833-315B-7C8AEC0251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69" name="Freeform 3236">
                  <a:extLst>
                    <a:ext uri="{FF2B5EF4-FFF2-40B4-BE49-F238E27FC236}">
                      <a16:creationId xmlns:a16="http://schemas.microsoft.com/office/drawing/2014/main" id="{56BD0BB4-C930-28B6-1804-66827D4B83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70" name="Freeform 3237">
                  <a:extLst>
                    <a:ext uri="{FF2B5EF4-FFF2-40B4-BE49-F238E27FC236}">
                      <a16:creationId xmlns:a16="http://schemas.microsoft.com/office/drawing/2014/main" id="{5D61AF9D-42FF-F442-78FE-0156049EBA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71" name="Freeform 3238">
                  <a:extLst>
                    <a:ext uri="{FF2B5EF4-FFF2-40B4-BE49-F238E27FC236}">
                      <a16:creationId xmlns:a16="http://schemas.microsoft.com/office/drawing/2014/main" id="{485B22E3-AF26-AF4C-F13C-27E41A7D3B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7" name="Group 3239">
                <a:extLst>
                  <a:ext uri="{FF2B5EF4-FFF2-40B4-BE49-F238E27FC236}">
                    <a16:creationId xmlns:a16="http://schemas.microsoft.com/office/drawing/2014/main" id="{5B84DED0-8465-9EF8-5376-506D97A2EA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6800" y="4419600"/>
                <a:ext cx="139700" cy="127000"/>
                <a:chOff x="273" y="4908"/>
                <a:chExt cx="88" cy="80"/>
              </a:xfrm>
            </p:grpSpPr>
            <p:sp>
              <p:nvSpPr>
                <p:cNvPr id="3636" name="Rectangle 3240">
                  <a:extLst>
                    <a:ext uri="{FF2B5EF4-FFF2-40B4-BE49-F238E27FC236}">
                      <a16:creationId xmlns:a16="http://schemas.microsoft.com/office/drawing/2014/main" id="{2D62CC43-D5F6-79BB-FCE8-FDE83DB373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37" name="Rectangle 3241">
                  <a:extLst>
                    <a:ext uri="{FF2B5EF4-FFF2-40B4-BE49-F238E27FC236}">
                      <a16:creationId xmlns:a16="http://schemas.microsoft.com/office/drawing/2014/main" id="{A9EDF67C-7D91-9D33-343D-762C2D6D73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38" name="Rectangle 3242">
                  <a:extLst>
                    <a:ext uri="{FF2B5EF4-FFF2-40B4-BE49-F238E27FC236}">
                      <a16:creationId xmlns:a16="http://schemas.microsoft.com/office/drawing/2014/main" id="{8549C4A0-1E36-A59E-BA0D-CEE0A0C31F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39" name="Rectangle 3243">
                  <a:extLst>
                    <a:ext uri="{FF2B5EF4-FFF2-40B4-BE49-F238E27FC236}">
                      <a16:creationId xmlns:a16="http://schemas.microsoft.com/office/drawing/2014/main" id="{4429CB14-ABCA-084F-1AB2-502063926B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40" name="Freeform 3244">
                  <a:extLst>
                    <a:ext uri="{FF2B5EF4-FFF2-40B4-BE49-F238E27FC236}">
                      <a16:creationId xmlns:a16="http://schemas.microsoft.com/office/drawing/2014/main" id="{ABEB7279-E162-6816-BF13-FF119D5F06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1" name="Freeform 3245">
                  <a:extLst>
                    <a:ext uri="{FF2B5EF4-FFF2-40B4-BE49-F238E27FC236}">
                      <a16:creationId xmlns:a16="http://schemas.microsoft.com/office/drawing/2014/main" id="{69875CF0-0DB1-4739-F58A-71EAB0F41D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2" name="Line 3246">
                  <a:extLst>
                    <a:ext uri="{FF2B5EF4-FFF2-40B4-BE49-F238E27FC236}">
                      <a16:creationId xmlns:a16="http://schemas.microsoft.com/office/drawing/2014/main" id="{85126CD9-DBDB-9C34-EAD5-75E8284175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3" name="Freeform 3247">
                  <a:extLst>
                    <a:ext uri="{FF2B5EF4-FFF2-40B4-BE49-F238E27FC236}">
                      <a16:creationId xmlns:a16="http://schemas.microsoft.com/office/drawing/2014/main" id="{F59C9612-E7D5-ED22-673A-C852527C25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4" name="Freeform 3248">
                  <a:extLst>
                    <a:ext uri="{FF2B5EF4-FFF2-40B4-BE49-F238E27FC236}">
                      <a16:creationId xmlns:a16="http://schemas.microsoft.com/office/drawing/2014/main" id="{245B9233-DB16-61C9-71DB-CDBFA2B64F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5" name="Line 3249">
                  <a:extLst>
                    <a:ext uri="{FF2B5EF4-FFF2-40B4-BE49-F238E27FC236}">
                      <a16:creationId xmlns:a16="http://schemas.microsoft.com/office/drawing/2014/main" id="{B57467CB-8C5C-A69C-0830-2FEE2E8910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6" name="Freeform 3250">
                  <a:extLst>
                    <a:ext uri="{FF2B5EF4-FFF2-40B4-BE49-F238E27FC236}">
                      <a16:creationId xmlns:a16="http://schemas.microsoft.com/office/drawing/2014/main" id="{7BDF6AE7-6E2E-F8D6-45DD-A3E0088741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7" name="Freeform 3251">
                  <a:extLst>
                    <a:ext uri="{FF2B5EF4-FFF2-40B4-BE49-F238E27FC236}">
                      <a16:creationId xmlns:a16="http://schemas.microsoft.com/office/drawing/2014/main" id="{861310D4-16E4-4947-AA0A-8B19FAB90A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8" name="Line 3252">
                  <a:extLst>
                    <a:ext uri="{FF2B5EF4-FFF2-40B4-BE49-F238E27FC236}">
                      <a16:creationId xmlns:a16="http://schemas.microsoft.com/office/drawing/2014/main" id="{7A211805-7FFB-BEAC-D1DD-A5D88C86E6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49" name="Line 3253">
                  <a:extLst>
                    <a:ext uri="{FF2B5EF4-FFF2-40B4-BE49-F238E27FC236}">
                      <a16:creationId xmlns:a16="http://schemas.microsoft.com/office/drawing/2014/main" id="{C6393A71-B68B-1FC4-4D4C-E897A4A64D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50" name="Freeform 3254">
                  <a:extLst>
                    <a:ext uri="{FF2B5EF4-FFF2-40B4-BE49-F238E27FC236}">
                      <a16:creationId xmlns:a16="http://schemas.microsoft.com/office/drawing/2014/main" id="{8A190F89-BB71-A835-B6DF-3688F59ED1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51" name="Freeform 3255">
                  <a:extLst>
                    <a:ext uri="{FF2B5EF4-FFF2-40B4-BE49-F238E27FC236}">
                      <a16:creationId xmlns:a16="http://schemas.microsoft.com/office/drawing/2014/main" id="{5EC8F4A7-C0CD-87D3-47BC-E5AC54DB45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52" name="Freeform 3256">
                  <a:extLst>
                    <a:ext uri="{FF2B5EF4-FFF2-40B4-BE49-F238E27FC236}">
                      <a16:creationId xmlns:a16="http://schemas.microsoft.com/office/drawing/2014/main" id="{3B8F6948-C8B9-845F-AB7A-9B86BEF287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53" name="Freeform 3257">
                  <a:extLst>
                    <a:ext uri="{FF2B5EF4-FFF2-40B4-BE49-F238E27FC236}">
                      <a16:creationId xmlns:a16="http://schemas.microsoft.com/office/drawing/2014/main" id="{7CA6A080-15F5-80F0-E313-267E956E84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8" name="Group 3258">
                <a:extLst>
                  <a:ext uri="{FF2B5EF4-FFF2-40B4-BE49-F238E27FC236}">
                    <a16:creationId xmlns:a16="http://schemas.microsoft.com/office/drawing/2014/main" id="{15ECE9F6-C5EA-5E30-C6F4-281E96D060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43400" y="4419600"/>
                <a:ext cx="139700" cy="127000"/>
                <a:chOff x="273" y="4908"/>
                <a:chExt cx="88" cy="80"/>
              </a:xfrm>
            </p:grpSpPr>
            <p:sp>
              <p:nvSpPr>
                <p:cNvPr id="3618" name="Rectangle 3259">
                  <a:extLst>
                    <a:ext uri="{FF2B5EF4-FFF2-40B4-BE49-F238E27FC236}">
                      <a16:creationId xmlns:a16="http://schemas.microsoft.com/office/drawing/2014/main" id="{23B4E102-5E88-1095-7887-032045DABB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19" name="Rectangle 3260">
                  <a:extLst>
                    <a:ext uri="{FF2B5EF4-FFF2-40B4-BE49-F238E27FC236}">
                      <a16:creationId xmlns:a16="http://schemas.microsoft.com/office/drawing/2014/main" id="{4651D7DF-2A3C-E810-7277-2A559B8F4D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20" name="Rectangle 3261">
                  <a:extLst>
                    <a:ext uri="{FF2B5EF4-FFF2-40B4-BE49-F238E27FC236}">
                      <a16:creationId xmlns:a16="http://schemas.microsoft.com/office/drawing/2014/main" id="{580DA3F1-CB50-732D-7575-3519589D32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21" name="Rectangle 3262">
                  <a:extLst>
                    <a:ext uri="{FF2B5EF4-FFF2-40B4-BE49-F238E27FC236}">
                      <a16:creationId xmlns:a16="http://schemas.microsoft.com/office/drawing/2014/main" id="{5A686E2C-10F5-E264-C7D4-5C51275A75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22" name="Freeform 3263">
                  <a:extLst>
                    <a:ext uri="{FF2B5EF4-FFF2-40B4-BE49-F238E27FC236}">
                      <a16:creationId xmlns:a16="http://schemas.microsoft.com/office/drawing/2014/main" id="{CC6E5D48-891A-04DA-E03B-F748AD84EA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3" name="Freeform 3264">
                  <a:extLst>
                    <a:ext uri="{FF2B5EF4-FFF2-40B4-BE49-F238E27FC236}">
                      <a16:creationId xmlns:a16="http://schemas.microsoft.com/office/drawing/2014/main" id="{A220DB7A-EA09-56AE-B384-AB9D9161A4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4" name="Line 3265">
                  <a:extLst>
                    <a:ext uri="{FF2B5EF4-FFF2-40B4-BE49-F238E27FC236}">
                      <a16:creationId xmlns:a16="http://schemas.microsoft.com/office/drawing/2014/main" id="{DC5FDF2E-E799-1B37-398C-1C2423765C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5" name="Freeform 3266">
                  <a:extLst>
                    <a:ext uri="{FF2B5EF4-FFF2-40B4-BE49-F238E27FC236}">
                      <a16:creationId xmlns:a16="http://schemas.microsoft.com/office/drawing/2014/main" id="{531F07F9-DDB3-5208-1C2C-D7AF1FBD9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6" name="Freeform 3267">
                  <a:extLst>
                    <a:ext uri="{FF2B5EF4-FFF2-40B4-BE49-F238E27FC236}">
                      <a16:creationId xmlns:a16="http://schemas.microsoft.com/office/drawing/2014/main" id="{85248CB5-5A6C-E8B7-A58E-ACB2BCA868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7" name="Line 3268">
                  <a:extLst>
                    <a:ext uri="{FF2B5EF4-FFF2-40B4-BE49-F238E27FC236}">
                      <a16:creationId xmlns:a16="http://schemas.microsoft.com/office/drawing/2014/main" id="{A5672650-8C16-60CC-4D53-B676A3F8B3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8" name="Freeform 3269">
                  <a:extLst>
                    <a:ext uri="{FF2B5EF4-FFF2-40B4-BE49-F238E27FC236}">
                      <a16:creationId xmlns:a16="http://schemas.microsoft.com/office/drawing/2014/main" id="{DD3F0E7F-F39D-68C5-F2E9-D0E88D6FCE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29" name="Freeform 3270">
                  <a:extLst>
                    <a:ext uri="{FF2B5EF4-FFF2-40B4-BE49-F238E27FC236}">
                      <a16:creationId xmlns:a16="http://schemas.microsoft.com/office/drawing/2014/main" id="{05288E9A-23D1-875D-4575-7A3AE4DCF0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0" name="Line 3271">
                  <a:extLst>
                    <a:ext uri="{FF2B5EF4-FFF2-40B4-BE49-F238E27FC236}">
                      <a16:creationId xmlns:a16="http://schemas.microsoft.com/office/drawing/2014/main" id="{F91DF566-DFDC-DE30-C559-07D9BE7B2D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1" name="Line 3272">
                  <a:extLst>
                    <a:ext uri="{FF2B5EF4-FFF2-40B4-BE49-F238E27FC236}">
                      <a16:creationId xmlns:a16="http://schemas.microsoft.com/office/drawing/2014/main" id="{CE586035-80F2-AEEF-DB1D-4A2EAABF88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2" name="Freeform 3273">
                  <a:extLst>
                    <a:ext uri="{FF2B5EF4-FFF2-40B4-BE49-F238E27FC236}">
                      <a16:creationId xmlns:a16="http://schemas.microsoft.com/office/drawing/2014/main" id="{20F31A3B-B529-F239-E8E6-6571F558ED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3" name="Freeform 3274">
                  <a:extLst>
                    <a:ext uri="{FF2B5EF4-FFF2-40B4-BE49-F238E27FC236}">
                      <a16:creationId xmlns:a16="http://schemas.microsoft.com/office/drawing/2014/main" id="{054AACD3-0FFB-5F8A-7149-5D04DD1CE0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4" name="Freeform 3275">
                  <a:extLst>
                    <a:ext uri="{FF2B5EF4-FFF2-40B4-BE49-F238E27FC236}">
                      <a16:creationId xmlns:a16="http://schemas.microsoft.com/office/drawing/2014/main" id="{872B30A1-24B7-5BE5-9039-CF4D10294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35" name="Freeform 3276">
                  <a:extLst>
                    <a:ext uri="{FF2B5EF4-FFF2-40B4-BE49-F238E27FC236}">
                      <a16:creationId xmlns:a16="http://schemas.microsoft.com/office/drawing/2014/main" id="{875D83F8-158B-EEE2-59E8-EFF7EBD193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09" name="Group 3277">
                <a:extLst>
                  <a:ext uri="{FF2B5EF4-FFF2-40B4-BE49-F238E27FC236}">
                    <a16:creationId xmlns:a16="http://schemas.microsoft.com/office/drawing/2014/main" id="{00C524A1-A36B-68B1-E902-FDAD188F3B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38600" y="4419600"/>
                <a:ext cx="139700" cy="127000"/>
                <a:chOff x="273" y="4908"/>
                <a:chExt cx="88" cy="80"/>
              </a:xfrm>
            </p:grpSpPr>
            <p:sp>
              <p:nvSpPr>
                <p:cNvPr id="3600" name="Rectangle 3278">
                  <a:extLst>
                    <a:ext uri="{FF2B5EF4-FFF2-40B4-BE49-F238E27FC236}">
                      <a16:creationId xmlns:a16="http://schemas.microsoft.com/office/drawing/2014/main" id="{E7FB3962-FA35-34B0-0874-38863CE406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01" name="Rectangle 3279">
                  <a:extLst>
                    <a:ext uri="{FF2B5EF4-FFF2-40B4-BE49-F238E27FC236}">
                      <a16:creationId xmlns:a16="http://schemas.microsoft.com/office/drawing/2014/main" id="{1A54DD12-11B4-C9E3-BA04-0D1186E306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02" name="Rectangle 3280">
                  <a:extLst>
                    <a:ext uri="{FF2B5EF4-FFF2-40B4-BE49-F238E27FC236}">
                      <a16:creationId xmlns:a16="http://schemas.microsoft.com/office/drawing/2014/main" id="{EC293051-D95C-6037-33A6-094264C5DE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03" name="Rectangle 3281">
                  <a:extLst>
                    <a:ext uri="{FF2B5EF4-FFF2-40B4-BE49-F238E27FC236}">
                      <a16:creationId xmlns:a16="http://schemas.microsoft.com/office/drawing/2014/main" id="{A0E884D5-1162-EF69-88FE-ED550D55F0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04" name="Freeform 3282">
                  <a:extLst>
                    <a:ext uri="{FF2B5EF4-FFF2-40B4-BE49-F238E27FC236}">
                      <a16:creationId xmlns:a16="http://schemas.microsoft.com/office/drawing/2014/main" id="{983A4004-3DDB-C2D7-36AF-C5B9AB3BC2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05" name="Freeform 3283">
                  <a:extLst>
                    <a:ext uri="{FF2B5EF4-FFF2-40B4-BE49-F238E27FC236}">
                      <a16:creationId xmlns:a16="http://schemas.microsoft.com/office/drawing/2014/main" id="{ACA0F71E-92D1-2942-CFD9-E5C22317A7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06" name="Line 3284">
                  <a:extLst>
                    <a:ext uri="{FF2B5EF4-FFF2-40B4-BE49-F238E27FC236}">
                      <a16:creationId xmlns:a16="http://schemas.microsoft.com/office/drawing/2014/main" id="{381BA602-6CEB-2920-68D0-965DB09199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07" name="Freeform 3285">
                  <a:extLst>
                    <a:ext uri="{FF2B5EF4-FFF2-40B4-BE49-F238E27FC236}">
                      <a16:creationId xmlns:a16="http://schemas.microsoft.com/office/drawing/2014/main" id="{E801FF0C-FD75-7F69-2FBC-B67D8ECD2B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08" name="Freeform 3286">
                  <a:extLst>
                    <a:ext uri="{FF2B5EF4-FFF2-40B4-BE49-F238E27FC236}">
                      <a16:creationId xmlns:a16="http://schemas.microsoft.com/office/drawing/2014/main" id="{AD098191-782C-A4BE-CDC1-5959522F1D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09" name="Line 3287">
                  <a:extLst>
                    <a:ext uri="{FF2B5EF4-FFF2-40B4-BE49-F238E27FC236}">
                      <a16:creationId xmlns:a16="http://schemas.microsoft.com/office/drawing/2014/main" id="{9A6E2EAE-6CDE-77C3-24F9-5DC935CB37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0" name="Freeform 3288">
                  <a:extLst>
                    <a:ext uri="{FF2B5EF4-FFF2-40B4-BE49-F238E27FC236}">
                      <a16:creationId xmlns:a16="http://schemas.microsoft.com/office/drawing/2014/main" id="{560DABE1-BD0E-97DF-DD7B-6C058AB18C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1" name="Freeform 3289">
                  <a:extLst>
                    <a:ext uri="{FF2B5EF4-FFF2-40B4-BE49-F238E27FC236}">
                      <a16:creationId xmlns:a16="http://schemas.microsoft.com/office/drawing/2014/main" id="{BA9F0C68-27EF-C782-5FB0-503505DBB2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2" name="Line 3290">
                  <a:extLst>
                    <a:ext uri="{FF2B5EF4-FFF2-40B4-BE49-F238E27FC236}">
                      <a16:creationId xmlns:a16="http://schemas.microsoft.com/office/drawing/2014/main" id="{1352AC91-B94C-3CBD-6E87-6BFFCC7935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3" name="Line 3291">
                  <a:extLst>
                    <a:ext uri="{FF2B5EF4-FFF2-40B4-BE49-F238E27FC236}">
                      <a16:creationId xmlns:a16="http://schemas.microsoft.com/office/drawing/2014/main" id="{87313C23-987E-2BB1-421D-24DC850C2A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4" name="Freeform 3292">
                  <a:extLst>
                    <a:ext uri="{FF2B5EF4-FFF2-40B4-BE49-F238E27FC236}">
                      <a16:creationId xmlns:a16="http://schemas.microsoft.com/office/drawing/2014/main" id="{5658C742-3E4A-23C8-D3D6-CDFF046C94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5" name="Freeform 3293">
                  <a:extLst>
                    <a:ext uri="{FF2B5EF4-FFF2-40B4-BE49-F238E27FC236}">
                      <a16:creationId xmlns:a16="http://schemas.microsoft.com/office/drawing/2014/main" id="{5062448E-10B3-4F5A-54B2-AC03416154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6" name="Freeform 3294">
                  <a:extLst>
                    <a:ext uri="{FF2B5EF4-FFF2-40B4-BE49-F238E27FC236}">
                      <a16:creationId xmlns:a16="http://schemas.microsoft.com/office/drawing/2014/main" id="{8C5EA3B7-C1E3-39CE-3FC5-BFAF28BDA4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617" name="Freeform 3295">
                  <a:extLst>
                    <a:ext uri="{FF2B5EF4-FFF2-40B4-BE49-F238E27FC236}">
                      <a16:creationId xmlns:a16="http://schemas.microsoft.com/office/drawing/2014/main" id="{74F0FE02-3CFB-F3DC-DA4A-B16B526976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0" name="Group 3296">
                <a:extLst>
                  <a:ext uri="{FF2B5EF4-FFF2-40B4-BE49-F238E27FC236}">
                    <a16:creationId xmlns:a16="http://schemas.microsoft.com/office/drawing/2014/main" id="{D9A3AC6C-29DB-2911-C6E2-1DD11B41F8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7000" y="4419600"/>
                <a:ext cx="139700" cy="127000"/>
                <a:chOff x="273" y="4908"/>
                <a:chExt cx="88" cy="80"/>
              </a:xfrm>
            </p:grpSpPr>
            <p:sp>
              <p:nvSpPr>
                <p:cNvPr id="3582" name="Rectangle 3297">
                  <a:extLst>
                    <a:ext uri="{FF2B5EF4-FFF2-40B4-BE49-F238E27FC236}">
                      <a16:creationId xmlns:a16="http://schemas.microsoft.com/office/drawing/2014/main" id="{E3015496-DB9B-5EA6-AE6E-4C32A996A8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3" name="Rectangle 3298">
                  <a:extLst>
                    <a:ext uri="{FF2B5EF4-FFF2-40B4-BE49-F238E27FC236}">
                      <a16:creationId xmlns:a16="http://schemas.microsoft.com/office/drawing/2014/main" id="{C59B651F-0C29-B880-3F0F-1280EBF44D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4" name="Rectangle 3299">
                  <a:extLst>
                    <a:ext uri="{FF2B5EF4-FFF2-40B4-BE49-F238E27FC236}">
                      <a16:creationId xmlns:a16="http://schemas.microsoft.com/office/drawing/2014/main" id="{E6DBEF88-8BBE-B940-C836-DFAF3CAE24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5" name="Rectangle 3300">
                  <a:extLst>
                    <a:ext uri="{FF2B5EF4-FFF2-40B4-BE49-F238E27FC236}">
                      <a16:creationId xmlns:a16="http://schemas.microsoft.com/office/drawing/2014/main" id="{BDFDEAAF-B6A1-5B23-A559-9CB6B92F65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6" name="Freeform 3301">
                  <a:extLst>
                    <a:ext uri="{FF2B5EF4-FFF2-40B4-BE49-F238E27FC236}">
                      <a16:creationId xmlns:a16="http://schemas.microsoft.com/office/drawing/2014/main" id="{39512C5F-1C91-E4E5-BE83-88A917DB9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87" name="Freeform 3302">
                  <a:extLst>
                    <a:ext uri="{FF2B5EF4-FFF2-40B4-BE49-F238E27FC236}">
                      <a16:creationId xmlns:a16="http://schemas.microsoft.com/office/drawing/2014/main" id="{8DF6CB6E-601F-2881-B1B8-1E8DE849B2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88" name="Line 3303">
                  <a:extLst>
                    <a:ext uri="{FF2B5EF4-FFF2-40B4-BE49-F238E27FC236}">
                      <a16:creationId xmlns:a16="http://schemas.microsoft.com/office/drawing/2014/main" id="{F1E70A74-9323-74B6-CD68-B271FC64C8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89" name="Freeform 3304">
                  <a:extLst>
                    <a:ext uri="{FF2B5EF4-FFF2-40B4-BE49-F238E27FC236}">
                      <a16:creationId xmlns:a16="http://schemas.microsoft.com/office/drawing/2014/main" id="{476E7DD2-A851-C7A8-E3D0-754F83973F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0" name="Freeform 3305">
                  <a:extLst>
                    <a:ext uri="{FF2B5EF4-FFF2-40B4-BE49-F238E27FC236}">
                      <a16:creationId xmlns:a16="http://schemas.microsoft.com/office/drawing/2014/main" id="{29161A3C-0560-7C51-FE5B-1A97403881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1" name="Line 3306">
                  <a:extLst>
                    <a:ext uri="{FF2B5EF4-FFF2-40B4-BE49-F238E27FC236}">
                      <a16:creationId xmlns:a16="http://schemas.microsoft.com/office/drawing/2014/main" id="{95DA2EC1-2D1E-B54D-118D-ECBFDF60EF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2" name="Freeform 3307">
                  <a:extLst>
                    <a:ext uri="{FF2B5EF4-FFF2-40B4-BE49-F238E27FC236}">
                      <a16:creationId xmlns:a16="http://schemas.microsoft.com/office/drawing/2014/main" id="{E247EDC1-1AD3-EA74-A0BD-C92B3AC764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3" name="Freeform 3308">
                  <a:extLst>
                    <a:ext uri="{FF2B5EF4-FFF2-40B4-BE49-F238E27FC236}">
                      <a16:creationId xmlns:a16="http://schemas.microsoft.com/office/drawing/2014/main" id="{44CC5A96-6E2D-F21F-5188-65725459C2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4" name="Line 3309">
                  <a:extLst>
                    <a:ext uri="{FF2B5EF4-FFF2-40B4-BE49-F238E27FC236}">
                      <a16:creationId xmlns:a16="http://schemas.microsoft.com/office/drawing/2014/main" id="{7EDD02F2-A040-B735-DFE3-C747A0A31C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5" name="Line 3310">
                  <a:extLst>
                    <a:ext uri="{FF2B5EF4-FFF2-40B4-BE49-F238E27FC236}">
                      <a16:creationId xmlns:a16="http://schemas.microsoft.com/office/drawing/2014/main" id="{4C1034CC-A6E9-571C-C2D2-BABCA9F23F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6" name="Freeform 3311">
                  <a:extLst>
                    <a:ext uri="{FF2B5EF4-FFF2-40B4-BE49-F238E27FC236}">
                      <a16:creationId xmlns:a16="http://schemas.microsoft.com/office/drawing/2014/main" id="{6DF2B2D8-0F89-4A43-9868-D972B6051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7" name="Freeform 3312">
                  <a:extLst>
                    <a:ext uri="{FF2B5EF4-FFF2-40B4-BE49-F238E27FC236}">
                      <a16:creationId xmlns:a16="http://schemas.microsoft.com/office/drawing/2014/main" id="{99469974-DA31-AF21-EB0F-D23E310741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8" name="Freeform 3313">
                  <a:extLst>
                    <a:ext uri="{FF2B5EF4-FFF2-40B4-BE49-F238E27FC236}">
                      <a16:creationId xmlns:a16="http://schemas.microsoft.com/office/drawing/2014/main" id="{E498CABF-0F3C-8EBF-8F1B-92B63DD423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99" name="Freeform 3314">
                  <a:extLst>
                    <a:ext uri="{FF2B5EF4-FFF2-40B4-BE49-F238E27FC236}">
                      <a16:creationId xmlns:a16="http://schemas.microsoft.com/office/drawing/2014/main" id="{28B57658-600E-0647-F22A-19728C6F33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1" name="Group 3315">
                <a:extLst>
                  <a:ext uri="{FF2B5EF4-FFF2-40B4-BE49-F238E27FC236}">
                    <a16:creationId xmlns:a16="http://schemas.microsoft.com/office/drawing/2014/main" id="{11F74D90-630D-79DE-01AB-AC65722F25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3600" y="4419600"/>
                <a:ext cx="139700" cy="127000"/>
                <a:chOff x="273" y="4908"/>
                <a:chExt cx="88" cy="80"/>
              </a:xfrm>
            </p:grpSpPr>
            <p:sp>
              <p:nvSpPr>
                <p:cNvPr id="3564" name="Rectangle 3316">
                  <a:extLst>
                    <a:ext uri="{FF2B5EF4-FFF2-40B4-BE49-F238E27FC236}">
                      <a16:creationId xmlns:a16="http://schemas.microsoft.com/office/drawing/2014/main" id="{38C01DAA-4515-E577-21ED-255B241EDB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65" name="Rectangle 3317">
                  <a:extLst>
                    <a:ext uri="{FF2B5EF4-FFF2-40B4-BE49-F238E27FC236}">
                      <a16:creationId xmlns:a16="http://schemas.microsoft.com/office/drawing/2014/main" id="{4FAC8753-9B52-01D8-DB55-E4AC65FD6C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66" name="Rectangle 3318">
                  <a:extLst>
                    <a:ext uri="{FF2B5EF4-FFF2-40B4-BE49-F238E27FC236}">
                      <a16:creationId xmlns:a16="http://schemas.microsoft.com/office/drawing/2014/main" id="{74C03890-A590-4761-13CD-21D1C1BC91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67" name="Rectangle 3319">
                  <a:extLst>
                    <a:ext uri="{FF2B5EF4-FFF2-40B4-BE49-F238E27FC236}">
                      <a16:creationId xmlns:a16="http://schemas.microsoft.com/office/drawing/2014/main" id="{C1310BD4-FF5B-C875-97E7-673A16318F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68" name="Freeform 3320">
                  <a:extLst>
                    <a:ext uri="{FF2B5EF4-FFF2-40B4-BE49-F238E27FC236}">
                      <a16:creationId xmlns:a16="http://schemas.microsoft.com/office/drawing/2014/main" id="{799146D0-1BBA-685C-40CE-38896A4C95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69" name="Freeform 3321">
                  <a:extLst>
                    <a:ext uri="{FF2B5EF4-FFF2-40B4-BE49-F238E27FC236}">
                      <a16:creationId xmlns:a16="http://schemas.microsoft.com/office/drawing/2014/main" id="{2E016757-162B-C04E-8922-6C17B69888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0" name="Line 3322">
                  <a:extLst>
                    <a:ext uri="{FF2B5EF4-FFF2-40B4-BE49-F238E27FC236}">
                      <a16:creationId xmlns:a16="http://schemas.microsoft.com/office/drawing/2014/main" id="{8CD011AF-B71B-5D10-4039-05C6998884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1" name="Freeform 3323">
                  <a:extLst>
                    <a:ext uri="{FF2B5EF4-FFF2-40B4-BE49-F238E27FC236}">
                      <a16:creationId xmlns:a16="http://schemas.microsoft.com/office/drawing/2014/main" id="{A5E2A2C7-0566-157D-9B8A-150FE183C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2" name="Freeform 3324">
                  <a:extLst>
                    <a:ext uri="{FF2B5EF4-FFF2-40B4-BE49-F238E27FC236}">
                      <a16:creationId xmlns:a16="http://schemas.microsoft.com/office/drawing/2014/main" id="{64C8B1D1-474F-A492-11E9-451A6EDE3E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3" name="Line 3325">
                  <a:extLst>
                    <a:ext uri="{FF2B5EF4-FFF2-40B4-BE49-F238E27FC236}">
                      <a16:creationId xmlns:a16="http://schemas.microsoft.com/office/drawing/2014/main" id="{1E8267F1-4C1E-4A92-968D-ADDF87874C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4" name="Freeform 3326">
                  <a:extLst>
                    <a:ext uri="{FF2B5EF4-FFF2-40B4-BE49-F238E27FC236}">
                      <a16:creationId xmlns:a16="http://schemas.microsoft.com/office/drawing/2014/main" id="{7CDE56BB-0325-D7BA-3DE5-B34456AB45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5" name="Freeform 3327">
                  <a:extLst>
                    <a:ext uri="{FF2B5EF4-FFF2-40B4-BE49-F238E27FC236}">
                      <a16:creationId xmlns:a16="http://schemas.microsoft.com/office/drawing/2014/main" id="{5EA58DBA-9AFA-5EBD-4D8B-A157B3A761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6" name="Line 3328">
                  <a:extLst>
                    <a:ext uri="{FF2B5EF4-FFF2-40B4-BE49-F238E27FC236}">
                      <a16:creationId xmlns:a16="http://schemas.microsoft.com/office/drawing/2014/main" id="{1C4EC214-6FA5-0E33-CE6F-96B96B7471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7" name="Line 3329">
                  <a:extLst>
                    <a:ext uri="{FF2B5EF4-FFF2-40B4-BE49-F238E27FC236}">
                      <a16:creationId xmlns:a16="http://schemas.microsoft.com/office/drawing/2014/main" id="{A0CDA116-6A65-B6C2-6E81-898325EF81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8" name="Freeform 3330">
                  <a:extLst>
                    <a:ext uri="{FF2B5EF4-FFF2-40B4-BE49-F238E27FC236}">
                      <a16:creationId xmlns:a16="http://schemas.microsoft.com/office/drawing/2014/main" id="{B61FF9E0-30AC-C076-618B-FC9FA5C368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79" name="Freeform 3331">
                  <a:extLst>
                    <a:ext uri="{FF2B5EF4-FFF2-40B4-BE49-F238E27FC236}">
                      <a16:creationId xmlns:a16="http://schemas.microsoft.com/office/drawing/2014/main" id="{46C3356B-7238-6C5E-82CD-B63B50D510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80" name="Freeform 3332">
                  <a:extLst>
                    <a:ext uri="{FF2B5EF4-FFF2-40B4-BE49-F238E27FC236}">
                      <a16:creationId xmlns:a16="http://schemas.microsoft.com/office/drawing/2014/main" id="{51DAC840-F799-2BBB-2809-811A0E324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81" name="Freeform 3333">
                  <a:extLst>
                    <a:ext uri="{FF2B5EF4-FFF2-40B4-BE49-F238E27FC236}">
                      <a16:creationId xmlns:a16="http://schemas.microsoft.com/office/drawing/2014/main" id="{5FB0FA4A-718D-9792-FDC4-8FC768038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2" name="Group 3334">
                <a:extLst>
                  <a:ext uri="{FF2B5EF4-FFF2-40B4-BE49-F238E27FC236}">
                    <a16:creationId xmlns:a16="http://schemas.microsoft.com/office/drawing/2014/main" id="{87C1F9DD-38C6-FE86-7D31-20509E1865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0800" y="5334000"/>
                <a:ext cx="139700" cy="127000"/>
                <a:chOff x="273" y="4908"/>
                <a:chExt cx="88" cy="80"/>
              </a:xfrm>
            </p:grpSpPr>
            <p:sp>
              <p:nvSpPr>
                <p:cNvPr id="3546" name="Rectangle 3335">
                  <a:extLst>
                    <a:ext uri="{FF2B5EF4-FFF2-40B4-BE49-F238E27FC236}">
                      <a16:creationId xmlns:a16="http://schemas.microsoft.com/office/drawing/2014/main" id="{F7619F68-276F-0883-586A-B2EC1D490D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47" name="Rectangle 3336">
                  <a:extLst>
                    <a:ext uri="{FF2B5EF4-FFF2-40B4-BE49-F238E27FC236}">
                      <a16:creationId xmlns:a16="http://schemas.microsoft.com/office/drawing/2014/main" id="{B414FE1B-A8C5-9866-0F10-41504B2538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48" name="Rectangle 3337">
                  <a:extLst>
                    <a:ext uri="{FF2B5EF4-FFF2-40B4-BE49-F238E27FC236}">
                      <a16:creationId xmlns:a16="http://schemas.microsoft.com/office/drawing/2014/main" id="{D3C235DE-8635-3982-D660-15E4320253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49" name="Rectangle 3338">
                  <a:extLst>
                    <a:ext uri="{FF2B5EF4-FFF2-40B4-BE49-F238E27FC236}">
                      <a16:creationId xmlns:a16="http://schemas.microsoft.com/office/drawing/2014/main" id="{B24C475B-6F8C-CD16-B07C-534DE70CF5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50" name="Freeform 3339">
                  <a:extLst>
                    <a:ext uri="{FF2B5EF4-FFF2-40B4-BE49-F238E27FC236}">
                      <a16:creationId xmlns:a16="http://schemas.microsoft.com/office/drawing/2014/main" id="{BB28C2E3-3F83-53FC-1EFD-8A4BB47D2A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1" name="Freeform 3340">
                  <a:extLst>
                    <a:ext uri="{FF2B5EF4-FFF2-40B4-BE49-F238E27FC236}">
                      <a16:creationId xmlns:a16="http://schemas.microsoft.com/office/drawing/2014/main" id="{82F490EE-B597-824F-8566-18254E5C8E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2" name="Line 3341">
                  <a:extLst>
                    <a:ext uri="{FF2B5EF4-FFF2-40B4-BE49-F238E27FC236}">
                      <a16:creationId xmlns:a16="http://schemas.microsoft.com/office/drawing/2014/main" id="{D53EDC76-1BB7-2186-29AA-E7087A0AA3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3" name="Freeform 3342">
                  <a:extLst>
                    <a:ext uri="{FF2B5EF4-FFF2-40B4-BE49-F238E27FC236}">
                      <a16:creationId xmlns:a16="http://schemas.microsoft.com/office/drawing/2014/main" id="{08122BFB-36B4-F130-4A24-A268FD75D8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4" name="Freeform 3343">
                  <a:extLst>
                    <a:ext uri="{FF2B5EF4-FFF2-40B4-BE49-F238E27FC236}">
                      <a16:creationId xmlns:a16="http://schemas.microsoft.com/office/drawing/2014/main" id="{DDC50843-552F-A276-D784-1CAFA7002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5" name="Line 3344">
                  <a:extLst>
                    <a:ext uri="{FF2B5EF4-FFF2-40B4-BE49-F238E27FC236}">
                      <a16:creationId xmlns:a16="http://schemas.microsoft.com/office/drawing/2014/main" id="{FFCE23F4-F882-DBE4-70A6-DCDFECB7C5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6" name="Freeform 3345">
                  <a:extLst>
                    <a:ext uri="{FF2B5EF4-FFF2-40B4-BE49-F238E27FC236}">
                      <a16:creationId xmlns:a16="http://schemas.microsoft.com/office/drawing/2014/main" id="{86309C25-7329-7F6D-5F05-AB9D3B6C90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7" name="Freeform 3346">
                  <a:extLst>
                    <a:ext uri="{FF2B5EF4-FFF2-40B4-BE49-F238E27FC236}">
                      <a16:creationId xmlns:a16="http://schemas.microsoft.com/office/drawing/2014/main" id="{EFB00F43-84B2-4AC8-9E00-4081FF356F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8" name="Line 3347">
                  <a:extLst>
                    <a:ext uri="{FF2B5EF4-FFF2-40B4-BE49-F238E27FC236}">
                      <a16:creationId xmlns:a16="http://schemas.microsoft.com/office/drawing/2014/main" id="{567AAE5A-3876-1326-2057-A00F28C47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59" name="Line 3348">
                  <a:extLst>
                    <a:ext uri="{FF2B5EF4-FFF2-40B4-BE49-F238E27FC236}">
                      <a16:creationId xmlns:a16="http://schemas.microsoft.com/office/drawing/2014/main" id="{04F7B2D8-563E-C04B-6BC0-5F36AC9F20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60" name="Freeform 3349">
                  <a:extLst>
                    <a:ext uri="{FF2B5EF4-FFF2-40B4-BE49-F238E27FC236}">
                      <a16:creationId xmlns:a16="http://schemas.microsoft.com/office/drawing/2014/main" id="{264FCC1E-5D51-B1F4-FF53-46DE5BC0B6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61" name="Freeform 3350">
                  <a:extLst>
                    <a:ext uri="{FF2B5EF4-FFF2-40B4-BE49-F238E27FC236}">
                      <a16:creationId xmlns:a16="http://schemas.microsoft.com/office/drawing/2014/main" id="{B5A285ED-D52F-75A7-6615-6637762A1A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62" name="Freeform 3351">
                  <a:extLst>
                    <a:ext uri="{FF2B5EF4-FFF2-40B4-BE49-F238E27FC236}">
                      <a16:creationId xmlns:a16="http://schemas.microsoft.com/office/drawing/2014/main" id="{970BEE6C-0A02-2CFB-75DC-5C46ABFD32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63" name="Freeform 3352">
                  <a:extLst>
                    <a:ext uri="{FF2B5EF4-FFF2-40B4-BE49-F238E27FC236}">
                      <a16:creationId xmlns:a16="http://schemas.microsoft.com/office/drawing/2014/main" id="{9F5138CA-06C0-F700-CE33-F61127819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3" name="Group 3353">
                <a:extLst>
                  <a:ext uri="{FF2B5EF4-FFF2-40B4-BE49-F238E27FC236}">
                    <a16:creationId xmlns:a16="http://schemas.microsoft.com/office/drawing/2014/main" id="{3F5400A3-4F52-F0E8-01DB-AE1D9FF961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38600" y="5181600"/>
                <a:ext cx="139700" cy="127000"/>
                <a:chOff x="273" y="4908"/>
                <a:chExt cx="88" cy="80"/>
              </a:xfrm>
            </p:grpSpPr>
            <p:sp>
              <p:nvSpPr>
                <p:cNvPr id="3528" name="Rectangle 3354">
                  <a:extLst>
                    <a:ext uri="{FF2B5EF4-FFF2-40B4-BE49-F238E27FC236}">
                      <a16:creationId xmlns:a16="http://schemas.microsoft.com/office/drawing/2014/main" id="{3A8622E6-0A79-A766-386F-1F08858D2A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29" name="Rectangle 3355">
                  <a:extLst>
                    <a:ext uri="{FF2B5EF4-FFF2-40B4-BE49-F238E27FC236}">
                      <a16:creationId xmlns:a16="http://schemas.microsoft.com/office/drawing/2014/main" id="{565D930D-BBC2-16BB-1857-4373AC4933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30" name="Rectangle 3356">
                  <a:extLst>
                    <a:ext uri="{FF2B5EF4-FFF2-40B4-BE49-F238E27FC236}">
                      <a16:creationId xmlns:a16="http://schemas.microsoft.com/office/drawing/2014/main" id="{9329FE3E-E949-2A0C-50A2-74CC796625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31" name="Rectangle 3357">
                  <a:extLst>
                    <a:ext uri="{FF2B5EF4-FFF2-40B4-BE49-F238E27FC236}">
                      <a16:creationId xmlns:a16="http://schemas.microsoft.com/office/drawing/2014/main" id="{7BEE843F-40C1-B900-516C-81B32E06CC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32" name="Freeform 3358">
                  <a:extLst>
                    <a:ext uri="{FF2B5EF4-FFF2-40B4-BE49-F238E27FC236}">
                      <a16:creationId xmlns:a16="http://schemas.microsoft.com/office/drawing/2014/main" id="{1A4BD85B-BBC7-ED5C-C078-D009A44311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3" name="Freeform 3359">
                  <a:extLst>
                    <a:ext uri="{FF2B5EF4-FFF2-40B4-BE49-F238E27FC236}">
                      <a16:creationId xmlns:a16="http://schemas.microsoft.com/office/drawing/2014/main" id="{BCC73C7A-70FB-992E-835F-39505C659E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4" name="Line 3360">
                  <a:extLst>
                    <a:ext uri="{FF2B5EF4-FFF2-40B4-BE49-F238E27FC236}">
                      <a16:creationId xmlns:a16="http://schemas.microsoft.com/office/drawing/2014/main" id="{EF695D5D-81B9-E697-0756-D6E1CB8C7B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5" name="Freeform 3361">
                  <a:extLst>
                    <a:ext uri="{FF2B5EF4-FFF2-40B4-BE49-F238E27FC236}">
                      <a16:creationId xmlns:a16="http://schemas.microsoft.com/office/drawing/2014/main" id="{DCB8408B-045F-2587-102D-F357C390C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6" name="Freeform 3362">
                  <a:extLst>
                    <a:ext uri="{FF2B5EF4-FFF2-40B4-BE49-F238E27FC236}">
                      <a16:creationId xmlns:a16="http://schemas.microsoft.com/office/drawing/2014/main" id="{61738910-9F3F-BD9E-8120-196017D8E2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7" name="Line 3363">
                  <a:extLst>
                    <a:ext uri="{FF2B5EF4-FFF2-40B4-BE49-F238E27FC236}">
                      <a16:creationId xmlns:a16="http://schemas.microsoft.com/office/drawing/2014/main" id="{2F33FC63-9151-C50D-5C2B-8C9BA0E8B3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8" name="Freeform 3364">
                  <a:extLst>
                    <a:ext uri="{FF2B5EF4-FFF2-40B4-BE49-F238E27FC236}">
                      <a16:creationId xmlns:a16="http://schemas.microsoft.com/office/drawing/2014/main" id="{DC5D22B5-E555-11FE-1411-48A13025F1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39" name="Freeform 3365">
                  <a:extLst>
                    <a:ext uri="{FF2B5EF4-FFF2-40B4-BE49-F238E27FC236}">
                      <a16:creationId xmlns:a16="http://schemas.microsoft.com/office/drawing/2014/main" id="{6281CD86-F1FC-39DB-48D7-4E8072E100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0" name="Line 3366">
                  <a:extLst>
                    <a:ext uri="{FF2B5EF4-FFF2-40B4-BE49-F238E27FC236}">
                      <a16:creationId xmlns:a16="http://schemas.microsoft.com/office/drawing/2014/main" id="{3382786A-62C1-74D4-A6B4-E047BA4D64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1" name="Line 3367">
                  <a:extLst>
                    <a:ext uri="{FF2B5EF4-FFF2-40B4-BE49-F238E27FC236}">
                      <a16:creationId xmlns:a16="http://schemas.microsoft.com/office/drawing/2014/main" id="{8F7BE8CF-59CC-7BD7-83C0-D15024D62D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2" name="Freeform 3368">
                  <a:extLst>
                    <a:ext uri="{FF2B5EF4-FFF2-40B4-BE49-F238E27FC236}">
                      <a16:creationId xmlns:a16="http://schemas.microsoft.com/office/drawing/2014/main" id="{C832F910-7119-780D-5971-CF40D6791D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3" name="Freeform 3369">
                  <a:extLst>
                    <a:ext uri="{FF2B5EF4-FFF2-40B4-BE49-F238E27FC236}">
                      <a16:creationId xmlns:a16="http://schemas.microsoft.com/office/drawing/2014/main" id="{AA388F2D-6B95-AD7F-0CA3-DB1648C4EF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4" name="Freeform 3370">
                  <a:extLst>
                    <a:ext uri="{FF2B5EF4-FFF2-40B4-BE49-F238E27FC236}">
                      <a16:creationId xmlns:a16="http://schemas.microsoft.com/office/drawing/2014/main" id="{09AF25ED-86D8-2DE6-8AF3-104F1420DA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45" name="Freeform 3371">
                  <a:extLst>
                    <a:ext uri="{FF2B5EF4-FFF2-40B4-BE49-F238E27FC236}">
                      <a16:creationId xmlns:a16="http://schemas.microsoft.com/office/drawing/2014/main" id="{0AF3A109-210E-0571-53EE-C92174150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4" name="Group 3372">
                <a:extLst>
                  <a:ext uri="{FF2B5EF4-FFF2-40B4-BE49-F238E27FC236}">
                    <a16:creationId xmlns:a16="http://schemas.microsoft.com/office/drawing/2014/main" id="{01235CB6-F856-779E-0FE4-4AAEDEED2F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1800" y="5715000"/>
                <a:ext cx="139700" cy="127000"/>
                <a:chOff x="273" y="4908"/>
                <a:chExt cx="88" cy="80"/>
              </a:xfrm>
            </p:grpSpPr>
            <p:sp>
              <p:nvSpPr>
                <p:cNvPr id="3510" name="Rectangle 3373">
                  <a:extLst>
                    <a:ext uri="{FF2B5EF4-FFF2-40B4-BE49-F238E27FC236}">
                      <a16:creationId xmlns:a16="http://schemas.microsoft.com/office/drawing/2014/main" id="{101506C7-7C78-BD8E-ECD1-09B16517B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11" name="Rectangle 3374">
                  <a:extLst>
                    <a:ext uri="{FF2B5EF4-FFF2-40B4-BE49-F238E27FC236}">
                      <a16:creationId xmlns:a16="http://schemas.microsoft.com/office/drawing/2014/main" id="{6EB2E39D-007F-F9BE-B8D7-0FD5FFC28B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12" name="Rectangle 3375">
                  <a:extLst>
                    <a:ext uri="{FF2B5EF4-FFF2-40B4-BE49-F238E27FC236}">
                      <a16:creationId xmlns:a16="http://schemas.microsoft.com/office/drawing/2014/main" id="{278C3FCA-16B6-630A-F2BA-8FBE80C641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13" name="Rectangle 3376">
                  <a:extLst>
                    <a:ext uri="{FF2B5EF4-FFF2-40B4-BE49-F238E27FC236}">
                      <a16:creationId xmlns:a16="http://schemas.microsoft.com/office/drawing/2014/main" id="{C6DBE85E-0F39-2301-FA7B-DA0DCF9B27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14" name="Freeform 3377">
                  <a:extLst>
                    <a:ext uri="{FF2B5EF4-FFF2-40B4-BE49-F238E27FC236}">
                      <a16:creationId xmlns:a16="http://schemas.microsoft.com/office/drawing/2014/main" id="{BB9B3B03-4739-C429-0E63-FBCA3C70BF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15" name="Freeform 3378">
                  <a:extLst>
                    <a:ext uri="{FF2B5EF4-FFF2-40B4-BE49-F238E27FC236}">
                      <a16:creationId xmlns:a16="http://schemas.microsoft.com/office/drawing/2014/main" id="{995772F4-AC7E-DA50-EAD6-8394582027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16" name="Line 3379">
                  <a:extLst>
                    <a:ext uri="{FF2B5EF4-FFF2-40B4-BE49-F238E27FC236}">
                      <a16:creationId xmlns:a16="http://schemas.microsoft.com/office/drawing/2014/main" id="{62E8A256-CBF0-1F98-E7D5-EADACF525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17" name="Freeform 3380">
                  <a:extLst>
                    <a:ext uri="{FF2B5EF4-FFF2-40B4-BE49-F238E27FC236}">
                      <a16:creationId xmlns:a16="http://schemas.microsoft.com/office/drawing/2014/main" id="{1F71673F-57F4-FEC5-63E0-A7155B9AF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18" name="Freeform 3381">
                  <a:extLst>
                    <a:ext uri="{FF2B5EF4-FFF2-40B4-BE49-F238E27FC236}">
                      <a16:creationId xmlns:a16="http://schemas.microsoft.com/office/drawing/2014/main" id="{E7132F1D-E4A3-83BD-02A4-D8A376728D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19" name="Line 3382">
                  <a:extLst>
                    <a:ext uri="{FF2B5EF4-FFF2-40B4-BE49-F238E27FC236}">
                      <a16:creationId xmlns:a16="http://schemas.microsoft.com/office/drawing/2014/main" id="{E5E7D7AC-062C-4B9B-C105-ECF254DE6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0" name="Freeform 3383">
                  <a:extLst>
                    <a:ext uri="{FF2B5EF4-FFF2-40B4-BE49-F238E27FC236}">
                      <a16:creationId xmlns:a16="http://schemas.microsoft.com/office/drawing/2014/main" id="{EB4CEF08-2454-4027-7992-B650C3CAE8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1" name="Freeform 3384">
                  <a:extLst>
                    <a:ext uri="{FF2B5EF4-FFF2-40B4-BE49-F238E27FC236}">
                      <a16:creationId xmlns:a16="http://schemas.microsoft.com/office/drawing/2014/main" id="{56B9B229-DF44-E746-3BC1-B3862278BF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2" name="Line 3385">
                  <a:extLst>
                    <a:ext uri="{FF2B5EF4-FFF2-40B4-BE49-F238E27FC236}">
                      <a16:creationId xmlns:a16="http://schemas.microsoft.com/office/drawing/2014/main" id="{0B16EDE0-3923-2BD1-9BD5-0186D10514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3" name="Line 3386">
                  <a:extLst>
                    <a:ext uri="{FF2B5EF4-FFF2-40B4-BE49-F238E27FC236}">
                      <a16:creationId xmlns:a16="http://schemas.microsoft.com/office/drawing/2014/main" id="{439FC805-7B7E-5B5D-2D9F-B585C98661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4" name="Freeform 3387">
                  <a:extLst>
                    <a:ext uri="{FF2B5EF4-FFF2-40B4-BE49-F238E27FC236}">
                      <a16:creationId xmlns:a16="http://schemas.microsoft.com/office/drawing/2014/main" id="{0E104C52-8F84-B3B2-1DBD-5F41E35D90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5" name="Freeform 3388">
                  <a:extLst>
                    <a:ext uri="{FF2B5EF4-FFF2-40B4-BE49-F238E27FC236}">
                      <a16:creationId xmlns:a16="http://schemas.microsoft.com/office/drawing/2014/main" id="{8D313D94-111B-74BE-F2FA-6FBEB5339C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6" name="Freeform 3389">
                  <a:extLst>
                    <a:ext uri="{FF2B5EF4-FFF2-40B4-BE49-F238E27FC236}">
                      <a16:creationId xmlns:a16="http://schemas.microsoft.com/office/drawing/2014/main" id="{A679A147-8CB7-610A-CDF5-9078FC3C81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27" name="Freeform 3390">
                  <a:extLst>
                    <a:ext uri="{FF2B5EF4-FFF2-40B4-BE49-F238E27FC236}">
                      <a16:creationId xmlns:a16="http://schemas.microsoft.com/office/drawing/2014/main" id="{21868B64-7A75-3221-46AC-86E36B2FCB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5" name="Group 3391">
                <a:extLst>
                  <a:ext uri="{FF2B5EF4-FFF2-40B4-BE49-F238E27FC236}">
                    <a16:creationId xmlns:a16="http://schemas.microsoft.com/office/drawing/2014/main" id="{9972D3E4-60D6-E9AE-1C82-03280F7DA1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0800" y="5892800"/>
                <a:ext cx="139700" cy="127000"/>
                <a:chOff x="273" y="4908"/>
                <a:chExt cx="88" cy="80"/>
              </a:xfrm>
            </p:grpSpPr>
            <p:sp>
              <p:nvSpPr>
                <p:cNvPr id="3492" name="Rectangle 3392">
                  <a:extLst>
                    <a:ext uri="{FF2B5EF4-FFF2-40B4-BE49-F238E27FC236}">
                      <a16:creationId xmlns:a16="http://schemas.microsoft.com/office/drawing/2014/main" id="{0EA491ED-BF86-B63D-9511-D464AC61AB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93" name="Rectangle 3393">
                  <a:extLst>
                    <a:ext uri="{FF2B5EF4-FFF2-40B4-BE49-F238E27FC236}">
                      <a16:creationId xmlns:a16="http://schemas.microsoft.com/office/drawing/2014/main" id="{A4532E23-D8A4-7091-33D4-25DA5888EB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94" name="Rectangle 3394">
                  <a:extLst>
                    <a:ext uri="{FF2B5EF4-FFF2-40B4-BE49-F238E27FC236}">
                      <a16:creationId xmlns:a16="http://schemas.microsoft.com/office/drawing/2014/main" id="{252196BD-E952-EC14-8C60-A389E054DF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95" name="Rectangle 3395">
                  <a:extLst>
                    <a:ext uri="{FF2B5EF4-FFF2-40B4-BE49-F238E27FC236}">
                      <a16:creationId xmlns:a16="http://schemas.microsoft.com/office/drawing/2014/main" id="{0A551A71-DCC8-3414-96DB-62C5E94FE4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96" name="Freeform 3396">
                  <a:extLst>
                    <a:ext uri="{FF2B5EF4-FFF2-40B4-BE49-F238E27FC236}">
                      <a16:creationId xmlns:a16="http://schemas.microsoft.com/office/drawing/2014/main" id="{9393BE6F-6E27-2D3F-A7AB-A0D563577C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97" name="Freeform 3397">
                  <a:extLst>
                    <a:ext uri="{FF2B5EF4-FFF2-40B4-BE49-F238E27FC236}">
                      <a16:creationId xmlns:a16="http://schemas.microsoft.com/office/drawing/2014/main" id="{B5F8BCAF-FE8E-5D1C-C0DB-3B323B365D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98" name="Line 3398">
                  <a:extLst>
                    <a:ext uri="{FF2B5EF4-FFF2-40B4-BE49-F238E27FC236}">
                      <a16:creationId xmlns:a16="http://schemas.microsoft.com/office/drawing/2014/main" id="{A84CB6DE-05C0-65C7-C660-B615A65DEA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99" name="Freeform 3399">
                  <a:extLst>
                    <a:ext uri="{FF2B5EF4-FFF2-40B4-BE49-F238E27FC236}">
                      <a16:creationId xmlns:a16="http://schemas.microsoft.com/office/drawing/2014/main" id="{201743E6-5043-A3B2-11E8-ABA119874F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0" name="Freeform 3400">
                  <a:extLst>
                    <a:ext uri="{FF2B5EF4-FFF2-40B4-BE49-F238E27FC236}">
                      <a16:creationId xmlns:a16="http://schemas.microsoft.com/office/drawing/2014/main" id="{E5627636-34D8-EC1D-50A2-4C96EB57E1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1" name="Line 3401">
                  <a:extLst>
                    <a:ext uri="{FF2B5EF4-FFF2-40B4-BE49-F238E27FC236}">
                      <a16:creationId xmlns:a16="http://schemas.microsoft.com/office/drawing/2014/main" id="{823CAA48-A102-BDE2-736F-A53F0E3A3D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2" name="Freeform 3402">
                  <a:extLst>
                    <a:ext uri="{FF2B5EF4-FFF2-40B4-BE49-F238E27FC236}">
                      <a16:creationId xmlns:a16="http://schemas.microsoft.com/office/drawing/2014/main" id="{80C9A123-0D26-E475-4F38-A50E42670A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3" name="Freeform 3403">
                  <a:extLst>
                    <a:ext uri="{FF2B5EF4-FFF2-40B4-BE49-F238E27FC236}">
                      <a16:creationId xmlns:a16="http://schemas.microsoft.com/office/drawing/2014/main" id="{7E4EA3B4-9ABE-6FEB-F7B1-4EB3716FB8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4" name="Line 3404">
                  <a:extLst>
                    <a:ext uri="{FF2B5EF4-FFF2-40B4-BE49-F238E27FC236}">
                      <a16:creationId xmlns:a16="http://schemas.microsoft.com/office/drawing/2014/main" id="{553DEF67-3D07-BDAB-4239-DE667E6FDB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5" name="Line 3405">
                  <a:extLst>
                    <a:ext uri="{FF2B5EF4-FFF2-40B4-BE49-F238E27FC236}">
                      <a16:creationId xmlns:a16="http://schemas.microsoft.com/office/drawing/2014/main" id="{3257ED52-9D74-7806-A336-1598D0E7FD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6" name="Freeform 3406">
                  <a:extLst>
                    <a:ext uri="{FF2B5EF4-FFF2-40B4-BE49-F238E27FC236}">
                      <a16:creationId xmlns:a16="http://schemas.microsoft.com/office/drawing/2014/main" id="{96E8525D-88DF-ACCF-90EF-7AE941C645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7" name="Freeform 3407">
                  <a:extLst>
                    <a:ext uri="{FF2B5EF4-FFF2-40B4-BE49-F238E27FC236}">
                      <a16:creationId xmlns:a16="http://schemas.microsoft.com/office/drawing/2014/main" id="{9BE86120-73DC-9CA4-DB78-1669BF18D3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8" name="Freeform 3408">
                  <a:extLst>
                    <a:ext uri="{FF2B5EF4-FFF2-40B4-BE49-F238E27FC236}">
                      <a16:creationId xmlns:a16="http://schemas.microsoft.com/office/drawing/2014/main" id="{AF04A4DA-163B-AC74-3869-EB734A2043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509" name="Freeform 3409">
                  <a:extLst>
                    <a:ext uri="{FF2B5EF4-FFF2-40B4-BE49-F238E27FC236}">
                      <a16:creationId xmlns:a16="http://schemas.microsoft.com/office/drawing/2014/main" id="{95B489C3-91FE-83E8-2EAF-EA1BC205BC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6" name="Group 3410">
                <a:extLst>
                  <a:ext uri="{FF2B5EF4-FFF2-40B4-BE49-F238E27FC236}">
                    <a16:creationId xmlns:a16="http://schemas.microsoft.com/office/drawing/2014/main" id="{40866266-1E5F-EAC2-CD7A-22D710AF25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43400" y="5715000"/>
                <a:ext cx="139700" cy="127000"/>
                <a:chOff x="273" y="4908"/>
                <a:chExt cx="88" cy="80"/>
              </a:xfrm>
            </p:grpSpPr>
            <p:sp>
              <p:nvSpPr>
                <p:cNvPr id="3474" name="Rectangle 3411">
                  <a:extLst>
                    <a:ext uri="{FF2B5EF4-FFF2-40B4-BE49-F238E27FC236}">
                      <a16:creationId xmlns:a16="http://schemas.microsoft.com/office/drawing/2014/main" id="{630BE26E-5BF6-DC0A-67CE-5934F99DEC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75" name="Rectangle 3412">
                  <a:extLst>
                    <a:ext uri="{FF2B5EF4-FFF2-40B4-BE49-F238E27FC236}">
                      <a16:creationId xmlns:a16="http://schemas.microsoft.com/office/drawing/2014/main" id="{F827BF0D-9F89-0FD0-6F5F-E6CAAA73C3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76" name="Rectangle 3413">
                  <a:extLst>
                    <a:ext uri="{FF2B5EF4-FFF2-40B4-BE49-F238E27FC236}">
                      <a16:creationId xmlns:a16="http://schemas.microsoft.com/office/drawing/2014/main" id="{069922F2-795B-5FF4-D9E8-AC6C886263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77" name="Rectangle 3414">
                  <a:extLst>
                    <a:ext uri="{FF2B5EF4-FFF2-40B4-BE49-F238E27FC236}">
                      <a16:creationId xmlns:a16="http://schemas.microsoft.com/office/drawing/2014/main" id="{A63AD741-6702-24AE-CDA6-DD20DB9024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78" name="Freeform 3415">
                  <a:extLst>
                    <a:ext uri="{FF2B5EF4-FFF2-40B4-BE49-F238E27FC236}">
                      <a16:creationId xmlns:a16="http://schemas.microsoft.com/office/drawing/2014/main" id="{EDD813B5-8416-19C8-A516-31D1493DD9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79" name="Freeform 3416">
                  <a:extLst>
                    <a:ext uri="{FF2B5EF4-FFF2-40B4-BE49-F238E27FC236}">
                      <a16:creationId xmlns:a16="http://schemas.microsoft.com/office/drawing/2014/main" id="{7BA6B234-E05C-7439-8632-339E4B9223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0" name="Line 3417">
                  <a:extLst>
                    <a:ext uri="{FF2B5EF4-FFF2-40B4-BE49-F238E27FC236}">
                      <a16:creationId xmlns:a16="http://schemas.microsoft.com/office/drawing/2014/main" id="{BDE47337-5871-089B-ED36-EFCE57DD8C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1" name="Freeform 3418">
                  <a:extLst>
                    <a:ext uri="{FF2B5EF4-FFF2-40B4-BE49-F238E27FC236}">
                      <a16:creationId xmlns:a16="http://schemas.microsoft.com/office/drawing/2014/main" id="{DE121884-2D1E-89AF-8ECE-05BDCA9B22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2" name="Freeform 3419">
                  <a:extLst>
                    <a:ext uri="{FF2B5EF4-FFF2-40B4-BE49-F238E27FC236}">
                      <a16:creationId xmlns:a16="http://schemas.microsoft.com/office/drawing/2014/main" id="{ED7C644E-944C-1572-8CB9-6A241D9885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3" name="Line 3420">
                  <a:extLst>
                    <a:ext uri="{FF2B5EF4-FFF2-40B4-BE49-F238E27FC236}">
                      <a16:creationId xmlns:a16="http://schemas.microsoft.com/office/drawing/2014/main" id="{F12CF881-3C91-95B7-A93D-B4BC7A121D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4" name="Freeform 3421">
                  <a:extLst>
                    <a:ext uri="{FF2B5EF4-FFF2-40B4-BE49-F238E27FC236}">
                      <a16:creationId xmlns:a16="http://schemas.microsoft.com/office/drawing/2014/main" id="{E7D5A9E2-597B-71A8-2F2E-BBDA57FF11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5" name="Freeform 3422">
                  <a:extLst>
                    <a:ext uri="{FF2B5EF4-FFF2-40B4-BE49-F238E27FC236}">
                      <a16:creationId xmlns:a16="http://schemas.microsoft.com/office/drawing/2014/main" id="{9111B38D-5EF5-2303-7C21-7D8628D633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6" name="Line 3423">
                  <a:extLst>
                    <a:ext uri="{FF2B5EF4-FFF2-40B4-BE49-F238E27FC236}">
                      <a16:creationId xmlns:a16="http://schemas.microsoft.com/office/drawing/2014/main" id="{21781B38-2314-A2B9-888A-E7F1009AC1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7" name="Line 3424">
                  <a:extLst>
                    <a:ext uri="{FF2B5EF4-FFF2-40B4-BE49-F238E27FC236}">
                      <a16:creationId xmlns:a16="http://schemas.microsoft.com/office/drawing/2014/main" id="{92452CFD-5631-AB9A-6D73-E2FB8FCA03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8" name="Freeform 3425">
                  <a:extLst>
                    <a:ext uri="{FF2B5EF4-FFF2-40B4-BE49-F238E27FC236}">
                      <a16:creationId xmlns:a16="http://schemas.microsoft.com/office/drawing/2014/main" id="{D696EA00-B2EB-95AA-504A-316D1A6752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89" name="Freeform 3426">
                  <a:extLst>
                    <a:ext uri="{FF2B5EF4-FFF2-40B4-BE49-F238E27FC236}">
                      <a16:creationId xmlns:a16="http://schemas.microsoft.com/office/drawing/2014/main" id="{956A7188-6101-5888-FD87-E76F458F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90" name="Freeform 3427">
                  <a:extLst>
                    <a:ext uri="{FF2B5EF4-FFF2-40B4-BE49-F238E27FC236}">
                      <a16:creationId xmlns:a16="http://schemas.microsoft.com/office/drawing/2014/main" id="{7FAFAEA8-DD8D-3D81-30E5-2FA24DC66C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91" name="Freeform 3428">
                  <a:extLst>
                    <a:ext uri="{FF2B5EF4-FFF2-40B4-BE49-F238E27FC236}">
                      <a16:creationId xmlns:a16="http://schemas.microsoft.com/office/drawing/2014/main" id="{0C9E5E11-6DAA-771F-C99D-211E5C87A0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7" name="Group 3429">
                <a:extLst>
                  <a:ext uri="{FF2B5EF4-FFF2-40B4-BE49-F238E27FC236}">
                    <a16:creationId xmlns:a16="http://schemas.microsoft.com/office/drawing/2014/main" id="{06CC14E9-5CAD-4E54-AEA3-8AA94D43C5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48200" y="5791200"/>
                <a:ext cx="139700" cy="127000"/>
                <a:chOff x="273" y="4908"/>
                <a:chExt cx="88" cy="80"/>
              </a:xfrm>
            </p:grpSpPr>
            <p:sp>
              <p:nvSpPr>
                <p:cNvPr id="3456" name="Rectangle 3430">
                  <a:extLst>
                    <a:ext uri="{FF2B5EF4-FFF2-40B4-BE49-F238E27FC236}">
                      <a16:creationId xmlns:a16="http://schemas.microsoft.com/office/drawing/2014/main" id="{1E1F2451-D9C6-FD00-E2AF-1907ADCACF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57" name="Rectangle 3431">
                  <a:extLst>
                    <a:ext uri="{FF2B5EF4-FFF2-40B4-BE49-F238E27FC236}">
                      <a16:creationId xmlns:a16="http://schemas.microsoft.com/office/drawing/2014/main" id="{269F3A20-A38C-BCEE-30DA-98DDF67C4C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58" name="Rectangle 3432">
                  <a:extLst>
                    <a:ext uri="{FF2B5EF4-FFF2-40B4-BE49-F238E27FC236}">
                      <a16:creationId xmlns:a16="http://schemas.microsoft.com/office/drawing/2014/main" id="{926843C3-8F0D-8E3E-1D5A-2FCDAF2A1A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59" name="Rectangle 3433">
                  <a:extLst>
                    <a:ext uri="{FF2B5EF4-FFF2-40B4-BE49-F238E27FC236}">
                      <a16:creationId xmlns:a16="http://schemas.microsoft.com/office/drawing/2014/main" id="{595B3B18-F95D-7599-5D47-9AE52AFE1D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60" name="Freeform 3434">
                  <a:extLst>
                    <a:ext uri="{FF2B5EF4-FFF2-40B4-BE49-F238E27FC236}">
                      <a16:creationId xmlns:a16="http://schemas.microsoft.com/office/drawing/2014/main" id="{F1DA6DF1-19C5-4607-A507-5F46BC4171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1" name="Freeform 3435">
                  <a:extLst>
                    <a:ext uri="{FF2B5EF4-FFF2-40B4-BE49-F238E27FC236}">
                      <a16:creationId xmlns:a16="http://schemas.microsoft.com/office/drawing/2014/main" id="{6D00CBCA-D61E-151A-9267-1D64616161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2" name="Line 3436">
                  <a:extLst>
                    <a:ext uri="{FF2B5EF4-FFF2-40B4-BE49-F238E27FC236}">
                      <a16:creationId xmlns:a16="http://schemas.microsoft.com/office/drawing/2014/main" id="{2429A344-100D-F75C-6E54-FFB2B16F58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3" name="Freeform 3437">
                  <a:extLst>
                    <a:ext uri="{FF2B5EF4-FFF2-40B4-BE49-F238E27FC236}">
                      <a16:creationId xmlns:a16="http://schemas.microsoft.com/office/drawing/2014/main" id="{F853FE29-0E10-F9BE-BE34-78294CC6B7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4" name="Freeform 3438">
                  <a:extLst>
                    <a:ext uri="{FF2B5EF4-FFF2-40B4-BE49-F238E27FC236}">
                      <a16:creationId xmlns:a16="http://schemas.microsoft.com/office/drawing/2014/main" id="{44E3CA9D-A91C-B95F-54D5-6A0CE9DDE9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5" name="Line 3439">
                  <a:extLst>
                    <a:ext uri="{FF2B5EF4-FFF2-40B4-BE49-F238E27FC236}">
                      <a16:creationId xmlns:a16="http://schemas.microsoft.com/office/drawing/2014/main" id="{7DF99504-A697-5A82-B614-26AB6B2B1F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6" name="Freeform 3440">
                  <a:extLst>
                    <a:ext uri="{FF2B5EF4-FFF2-40B4-BE49-F238E27FC236}">
                      <a16:creationId xmlns:a16="http://schemas.microsoft.com/office/drawing/2014/main" id="{FF50DEF3-BF20-1793-0691-E989B3AD2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7" name="Freeform 3441">
                  <a:extLst>
                    <a:ext uri="{FF2B5EF4-FFF2-40B4-BE49-F238E27FC236}">
                      <a16:creationId xmlns:a16="http://schemas.microsoft.com/office/drawing/2014/main" id="{0E0F22FC-99AA-64A8-71E4-4304629204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8" name="Line 3442">
                  <a:extLst>
                    <a:ext uri="{FF2B5EF4-FFF2-40B4-BE49-F238E27FC236}">
                      <a16:creationId xmlns:a16="http://schemas.microsoft.com/office/drawing/2014/main" id="{70454B93-7100-136E-89D4-C52544856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69" name="Line 3443">
                  <a:extLst>
                    <a:ext uri="{FF2B5EF4-FFF2-40B4-BE49-F238E27FC236}">
                      <a16:creationId xmlns:a16="http://schemas.microsoft.com/office/drawing/2014/main" id="{158C8641-0F1F-D844-E549-967BC09A55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70" name="Freeform 3444">
                  <a:extLst>
                    <a:ext uri="{FF2B5EF4-FFF2-40B4-BE49-F238E27FC236}">
                      <a16:creationId xmlns:a16="http://schemas.microsoft.com/office/drawing/2014/main" id="{65FFFA10-A3F4-14CA-56F8-8F54B88BB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71" name="Freeform 3445">
                  <a:extLst>
                    <a:ext uri="{FF2B5EF4-FFF2-40B4-BE49-F238E27FC236}">
                      <a16:creationId xmlns:a16="http://schemas.microsoft.com/office/drawing/2014/main" id="{941BF59D-23EB-1E6B-0EBB-124431FF0F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72" name="Freeform 3446">
                  <a:extLst>
                    <a:ext uri="{FF2B5EF4-FFF2-40B4-BE49-F238E27FC236}">
                      <a16:creationId xmlns:a16="http://schemas.microsoft.com/office/drawing/2014/main" id="{901173C9-2DA6-1123-D8B0-2A818E4484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73" name="Freeform 3447">
                  <a:extLst>
                    <a:ext uri="{FF2B5EF4-FFF2-40B4-BE49-F238E27FC236}">
                      <a16:creationId xmlns:a16="http://schemas.microsoft.com/office/drawing/2014/main" id="{0B8C2A0A-F630-00DC-4026-15BC20F48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8" name="Group 3448">
                <a:extLst>
                  <a:ext uri="{FF2B5EF4-FFF2-40B4-BE49-F238E27FC236}">
                    <a16:creationId xmlns:a16="http://schemas.microsoft.com/office/drawing/2014/main" id="{CBC636A8-E73C-6B68-306C-C51C2757BE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29000" y="6096000"/>
                <a:ext cx="139700" cy="127000"/>
                <a:chOff x="273" y="4908"/>
                <a:chExt cx="88" cy="80"/>
              </a:xfrm>
            </p:grpSpPr>
            <p:sp>
              <p:nvSpPr>
                <p:cNvPr id="3438" name="Rectangle 3449">
                  <a:extLst>
                    <a:ext uri="{FF2B5EF4-FFF2-40B4-BE49-F238E27FC236}">
                      <a16:creationId xmlns:a16="http://schemas.microsoft.com/office/drawing/2014/main" id="{6E1FF5E8-6D70-1B79-E0B9-C2248498D5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39" name="Rectangle 3450">
                  <a:extLst>
                    <a:ext uri="{FF2B5EF4-FFF2-40B4-BE49-F238E27FC236}">
                      <a16:creationId xmlns:a16="http://schemas.microsoft.com/office/drawing/2014/main" id="{FA31AE4B-FDBD-334C-3FF7-2338F8AC38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40" name="Rectangle 3451">
                  <a:extLst>
                    <a:ext uri="{FF2B5EF4-FFF2-40B4-BE49-F238E27FC236}">
                      <a16:creationId xmlns:a16="http://schemas.microsoft.com/office/drawing/2014/main" id="{C4316CB0-1824-0C4B-3673-F458D7D22B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41" name="Rectangle 3452">
                  <a:extLst>
                    <a:ext uri="{FF2B5EF4-FFF2-40B4-BE49-F238E27FC236}">
                      <a16:creationId xmlns:a16="http://schemas.microsoft.com/office/drawing/2014/main" id="{D0AD72FC-038E-B243-1C4D-08E75B4A90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42" name="Freeform 3453">
                  <a:extLst>
                    <a:ext uri="{FF2B5EF4-FFF2-40B4-BE49-F238E27FC236}">
                      <a16:creationId xmlns:a16="http://schemas.microsoft.com/office/drawing/2014/main" id="{D933943B-A71C-F02F-23A3-00D979C446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3" name="Freeform 3454">
                  <a:extLst>
                    <a:ext uri="{FF2B5EF4-FFF2-40B4-BE49-F238E27FC236}">
                      <a16:creationId xmlns:a16="http://schemas.microsoft.com/office/drawing/2014/main" id="{128EA262-2BB5-1C5C-5000-F8CE68A0C6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4" name="Line 3455">
                  <a:extLst>
                    <a:ext uri="{FF2B5EF4-FFF2-40B4-BE49-F238E27FC236}">
                      <a16:creationId xmlns:a16="http://schemas.microsoft.com/office/drawing/2014/main" id="{6C4D07DC-2281-AEA1-7F7B-780FE646C0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5" name="Freeform 3456">
                  <a:extLst>
                    <a:ext uri="{FF2B5EF4-FFF2-40B4-BE49-F238E27FC236}">
                      <a16:creationId xmlns:a16="http://schemas.microsoft.com/office/drawing/2014/main" id="{009B3A30-ABB8-FB93-20EB-F7C37EE15D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6" name="Freeform 3457">
                  <a:extLst>
                    <a:ext uri="{FF2B5EF4-FFF2-40B4-BE49-F238E27FC236}">
                      <a16:creationId xmlns:a16="http://schemas.microsoft.com/office/drawing/2014/main" id="{69D7ECE8-CFA6-3A82-60B8-33DB944C87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7" name="Line 3458">
                  <a:extLst>
                    <a:ext uri="{FF2B5EF4-FFF2-40B4-BE49-F238E27FC236}">
                      <a16:creationId xmlns:a16="http://schemas.microsoft.com/office/drawing/2014/main" id="{A950F66D-8619-551C-40F4-FAE9602CB2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8" name="Freeform 3459">
                  <a:extLst>
                    <a:ext uri="{FF2B5EF4-FFF2-40B4-BE49-F238E27FC236}">
                      <a16:creationId xmlns:a16="http://schemas.microsoft.com/office/drawing/2014/main" id="{0C160CDF-8FB5-CFBD-7A21-D86696A61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49" name="Freeform 3460">
                  <a:extLst>
                    <a:ext uri="{FF2B5EF4-FFF2-40B4-BE49-F238E27FC236}">
                      <a16:creationId xmlns:a16="http://schemas.microsoft.com/office/drawing/2014/main" id="{A3AB2182-A9DB-F99E-D66C-06ED79592D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0" name="Line 3461">
                  <a:extLst>
                    <a:ext uri="{FF2B5EF4-FFF2-40B4-BE49-F238E27FC236}">
                      <a16:creationId xmlns:a16="http://schemas.microsoft.com/office/drawing/2014/main" id="{9D1330FD-95BA-78DD-9339-D82221A50E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1" name="Line 3462">
                  <a:extLst>
                    <a:ext uri="{FF2B5EF4-FFF2-40B4-BE49-F238E27FC236}">
                      <a16:creationId xmlns:a16="http://schemas.microsoft.com/office/drawing/2014/main" id="{0089DC77-3D71-37FB-7748-394973A5A2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2" name="Freeform 3463">
                  <a:extLst>
                    <a:ext uri="{FF2B5EF4-FFF2-40B4-BE49-F238E27FC236}">
                      <a16:creationId xmlns:a16="http://schemas.microsoft.com/office/drawing/2014/main" id="{C706FBD1-725B-2625-94E9-116C69DDEE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3" name="Freeform 3464">
                  <a:extLst>
                    <a:ext uri="{FF2B5EF4-FFF2-40B4-BE49-F238E27FC236}">
                      <a16:creationId xmlns:a16="http://schemas.microsoft.com/office/drawing/2014/main" id="{0DDB2870-1B45-7027-045A-AFC2EC90C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4" name="Freeform 3465">
                  <a:extLst>
                    <a:ext uri="{FF2B5EF4-FFF2-40B4-BE49-F238E27FC236}">
                      <a16:creationId xmlns:a16="http://schemas.microsoft.com/office/drawing/2014/main" id="{E7E316DC-191B-100E-56AB-B9B28B0B88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55" name="Freeform 3466">
                  <a:extLst>
                    <a:ext uri="{FF2B5EF4-FFF2-40B4-BE49-F238E27FC236}">
                      <a16:creationId xmlns:a16="http://schemas.microsoft.com/office/drawing/2014/main" id="{9B7A6BA1-922C-7C49-3EDE-50CD7E0BA1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3419" name="Group 3467">
                <a:extLst>
                  <a:ext uri="{FF2B5EF4-FFF2-40B4-BE49-F238E27FC236}">
                    <a16:creationId xmlns:a16="http://schemas.microsoft.com/office/drawing/2014/main" id="{D31541A8-5D9A-2921-FA89-E96C972F18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98700" y="6705600"/>
                <a:ext cx="139700" cy="127000"/>
                <a:chOff x="273" y="4908"/>
                <a:chExt cx="88" cy="80"/>
              </a:xfrm>
            </p:grpSpPr>
            <p:sp>
              <p:nvSpPr>
                <p:cNvPr id="3420" name="Rectangle 3468">
                  <a:extLst>
                    <a:ext uri="{FF2B5EF4-FFF2-40B4-BE49-F238E27FC236}">
                      <a16:creationId xmlns:a16="http://schemas.microsoft.com/office/drawing/2014/main" id="{0A099BBD-F979-BC34-19CA-CCE31EB118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21" name="Rectangle 3469">
                  <a:extLst>
                    <a:ext uri="{FF2B5EF4-FFF2-40B4-BE49-F238E27FC236}">
                      <a16:creationId xmlns:a16="http://schemas.microsoft.com/office/drawing/2014/main" id="{0497EEA4-5D75-4585-03D8-8A152F4EF5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22" name="Rectangle 3470">
                  <a:extLst>
                    <a:ext uri="{FF2B5EF4-FFF2-40B4-BE49-F238E27FC236}">
                      <a16:creationId xmlns:a16="http://schemas.microsoft.com/office/drawing/2014/main" id="{0FD8E845-08F3-0CF4-67E7-4FEB5E8AA0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23" name="Rectangle 3471">
                  <a:extLst>
                    <a:ext uri="{FF2B5EF4-FFF2-40B4-BE49-F238E27FC236}">
                      <a16:creationId xmlns:a16="http://schemas.microsoft.com/office/drawing/2014/main" id="{3B4E2339-0C69-6240-95CA-7419D54D69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s-MX" altLang="es-MX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24" name="Freeform 3472">
                  <a:extLst>
                    <a:ext uri="{FF2B5EF4-FFF2-40B4-BE49-F238E27FC236}">
                      <a16:creationId xmlns:a16="http://schemas.microsoft.com/office/drawing/2014/main" id="{4BB38738-AE23-B6E6-5E9A-C4061D8F8D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25" name="Freeform 3473">
                  <a:extLst>
                    <a:ext uri="{FF2B5EF4-FFF2-40B4-BE49-F238E27FC236}">
                      <a16:creationId xmlns:a16="http://schemas.microsoft.com/office/drawing/2014/main" id="{DA178B7C-4857-10E2-26A3-ABFC055690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3 w 15"/>
                    <a:gd name="T1" fmla="*/ 3 h 18"/>
                    <a:gd name="T2" fmla="*/ 3 w 15"/>
                    <a:gd name="T3" fmla="*/ 3 h 18"/>
                    <a:gd name="T4" fmla="*/ 3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3 h 18"/>
                    <a:gd name="T14" fmla="*/ 3 w 15"/>
                    <a:gd name="T15" fmla="*/ 3 h 18"/>
                    <a:gd name="T16" fmla="*/ 3 w 15"/>
                    <a:gd name="T17" fmla="*/ 3 h 18"/>
                    <a:gd name="T18" fmla="*/ 3 w 15"/>
                    <a:gd name="T19" fmla="*/ 3 h 18"/>
                    <a:gd name="T20" fmla="*/ 3 w 15"/>
                    <a:gd name="T21" fmla="*/ 3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3 w 15"/>
                    <a:gd name="T61" fmla="*/ 3 h 18"/>
                    <a:gd name="T62" fmla="*/ 3 w 15"/>
                    <a:gd name="T63" fmla="*/ 3 h 18"/>
                    <a:gd name="T64" fmla="*/ 3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26" name="Line 3474">
                  <a:extLst>
                    <a:ext uri="{FF2B5EF4-FFF2-40B4-BE49-F238E27FC236}">
                      <a16:creationId xmlns:a16="http://schemas.microsoft.com/office/drawing/2014/main" id="{F2882EF7-FF80-1F19-3E65-D39B204564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27" name="Freeform 3475">
                  <a:extLst>
                    <a:ext uri="{FF2B5EF4-FFF2-40B4-BE49-F238E27FC236}">
                      <a16:creationId xmlns:a16="http://schemas.microsoft.com/office/drawing/2014/main" id="{86C95118-8843-F7CB-E776-E826C46A2F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28" name="Freeform 3476">
                  <a:extLst>
                    <a:ext uri="{FF2B5EF4-FFF2-40B4-BE49-F238E27FC236}">
                      <a16:creationId xmlns:a16="http://schemas.microsoft.com/office/drawing/2014/main" id="{F66023ED-31A2-FE20-AA91-4B25752B1A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29" name="Line 3477">
                  <a:extLst>
                    <a:ext uri="{FF2B5EF4-FFF2-40B4-BE49-F238E27FC236}">
                      <a16:creationId xmlns:a16="http://schemas.microsoft.com/office/drawing/2014/main" id="{30787CBA-DDA3-49F2-7F3A-CF52067AB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0" name="Freeform 3478">
                  <a:extLst>
                    <a:ext uri="{FF2B5EF4-FFF2-40B4-BE49-F238E27FC236}">
                      <a16:creationId xmlns:a16="http://schemas.microsoft.com/office/drawing/2014/main" id="{65F1F1A9-7CE1-8BA2-1D6B-73084B09D1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1" name="Freeform 3479">
                  <a:extLst>
                    <a:ext uri="{FF2B5EF4-FFF2-40B4-BE49-F238E27FC236}">
                      <a16:creationId xmlns:a16="http://schemas.microsoft.com/office/drawing/2014/main" id="{47435207-34C9-EA62-E131-93AA85339B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2 h 21"/>
                    <a:gd name="T4" fmla="*/ 2 w 11"/>
                    <a:gd name="T5" fmla="*/ 2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2" name="Line 3480">
                  <a:extLst>
                    <a:ext uri="{FF2B5EF4-FFF2-40B4-BE49-F238E27FC236}">
                      <a16:creationId xmlns:a16="http://schemas.microsoft.com/office/drawing/2014/main" id="{BCE476FD-9B17-6530-3F85-50EBCBDC8E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3" name="Line 3481">
                  <a:extLst>
                    <a:ext uri="{FF2B5EF4-FFF2-40B4-BE49-F238E27FC236}">
                      <a16:creationId xmlns:a16="http://schemas.microsoft.com/office/drawing/2014/main" id="{0E6A780B-DB5B-F061-7D42-7F0C7ECDA7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4" name="Freeform 3482">
                  <a:extLst>
                    <a:ext uri="{FF2B5EF4-FFF2-40B4-BE49-F238E27FC236}">
                      <a16:creationId xmlns:a16="http://schemas.microsoft.com/office/drawing/2014/main" id="{09B6F947-C1A3-2825-579A-3610909DCE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5" name="Freeform 3483">
                  <a:extLst>
                    <a:ext uri="{FF2B5EF4-FFF2-40B4-BE49-F238E27FC236}">
                      <a16:creationId xmlns:a16="http://schemas.microsoft.com/office/drawing/2014/main" id="{3952F8FA-4DC2-69A8-435D-3FDBB6A3B7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6" name="Freeform 3484">
                  <a:extLst>
                    <a:ext uri="{FF2B5EF4-FFF2-40B4-BE49-F238E27FC236}">
                      <a16:creationId xmlns:a16="http://schemas.microsoft.com/office/drawing/2014/main" id="{27209313-5C26-E761-79CC-1D2CD57291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3437" name="Freeform 3485">
                  <a:extLst>
                    <a:ext uri="{FF2B5EF4-FFF2-40B4-BE49-F238E27FC236}">
                      <a16:creationId xmlns:a16="http://schemas.microsoft.com/office/drawing/2014/main" id="{00328310-3780-E5D4-2358-6021FFAE58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3 h 41"/>
                    <a:gd name="T2" fmla="*/ 2 w 17"/>
                    <a:gd name="T3" fmla="*/ 3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3 h 41"/>
                    <a:gd name="T10" fmla="*/ 2 w 17"/>
                    <a:gd name="T11" fmla="*/ 3 h 41"/>
                    <a:gd name="T12" fmla="*/ 2 w 17"/>
                    <a:gd name="T13" fmla="*/ 5 h 41"/>
                    <a:gd name="T14" fmla="*/ 0 w 17"/>
                    <a:gd name="T15" fmla="*/ 3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</p:grpSp>
        <p:sp>
          <p:nvSpPr>
            <p:cNvPr id="262" name="Rectángulo 261">
              <a:extLst>
                <a:ext uri="{FF2B5EF4-FFF2-40B4-BE49-F238E27FC236}">
                  <a16:creationId xmlns:a16="http://schemas.microsoft.com/office/drawing/2014/main" id="{1A13A210-3E4F-3664-9098-665E398A0AE5}"/>
                </a:ext>
              </a:extLst>
            </p:cNvPr>
            <p:cNvSpPr/>
            <p:nvPr/>
          </p:nvSpPr>
          <p:spPr>
            <a:xfrm rot="19425315">
              <a:off x="-65022" y="943339"/>
              <a:ext cx="349326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none" spc="0" dirty="0">
                  <a:ln w="22225">
                    <a:solidFill>
                      <a:srgbClr val="FF0000"/>
                    </a:solidFill>
                    <a:prstDash val="solid"/>
                  </a:ln>
                  <a:solidFill>
                    <a:srgbClr val="FF3300"/>
                  </a:solidFill>
                  <a:effectLst/>
                </a:rPr>
                <a:t>EJEMPLO</a:t>
              </a:r>
            </a:p>
          </p:txBody>
        </p:sp>
        <p:sp>
          <p:nvSpPr>
            <p:cNvPr id="263" name="Text Box 2112">
              <a:extLst>
                <a:ext uri="{FF2B5EF4-FFF2-40B4-BE49-F238E27FC236}">
                  <a16:creationId xmlns:a16="http://schemas.microsoft.com/office/drawing/2014/main" id="{7BE1C6DD-EC94-A610-B0E7-71D6B2205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6912" y="1235727"/>
              <a:ext cx="3657600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1600" b="1" dirty="0">
                  <a:solidFill>
                    <a:srgbClr val="000099"/>
                  </a:solidFill>
                  <a:latin typeface="Arial" panose="020B0604020202020204" pitchFamily="34" charset="0"/>
                </a:rPr>
                <a:t>Croquis del Interior del Inmueble</a:t>
              </a:r>
              <a:endParaRPr lang="es-ES_tradnl" altLang="es-MX" sz="1600" dirty="0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29053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en blanco">
  <a:themeElements>
    <a:clrScheme name="Presentación en 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Office\Plantillas\Presentación en blanco.pot</Template>
  <TotalTime>2496</TotalTime>
  <Words>317</Words>
  <Application>Microsoft Office PowerPoint</Application>
  <PresentationFormat>Presentación en pantalla (4:3)</PresentationFormat>
  <Paragraphs>98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Aptos</vt:lpstr>
      <vt:lpstr>Arial</vt:lpstr>
      <vt:lpstr>Noto Sans</vt:lpstr>
      <vt:lpstr>Noto Sans</vt:lpstr>
      <vt:lpstr>Times New Roman</vt:lpstr>
      <vt:lpstr>Wingdings</vt:lpstr>
      <vt:lpstr>Presentación en blanco</vt:lpstr>
      <vt:lpstr>Presentación de PowerPoint</vt:lpstr>
      <vt:lpstr>Presentación de PowerPoint</vt:lpstr>
    </vt:vector>
  </TitlesOfParts>
  <Company>Dirección de Protección Civil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SEP05</dc:creator>
  <cp:lastModifiedBy>CYNTHIA ESTRADA ESTRADA</cp:lastModifiedBy>
  <cp:revision>49</cp:revision>
  <cp:lastPrinted>2001-04-27T16:32:52Z</cp:lastPrinted>
  <dcterms:created xsi:type="dcterms:W3CDTF">2000-05-12T15:53:03Z</dcterms:created>
  <dcterms:modified xsi:type="dcterms:W3CDTF">2026-03-18T17:13:37Z</dcterms:modified>
</cp:coreProperties>
</file>